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56" r:id="rId2"/>
    <p:sldId id="257" r:id="rId3"/>
    <p:sldId id="258" r:id="rId4"/>
    <p:sldId id="263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1014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803405"/>
            <a:ext cx="73152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632201"/>
            <a:ext cx="73152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32170" y="4323845"/>
            <a:ext cx="2297429" cy="365125"/>
          </a:xfrm>
        </p:spPr>
        <p:txBody>
          <a:bodyPr/>
          <a:lstStyle/>
          <a:p>
            <a:fld id="{555990BD-A65A-4DED-92FB-15701953B19E}" type="datetimeFigureOut">
              <a:rPr lang="en-US" smtClean="0"/>
              <a:pPr/>
              <a:t>12/18/2018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4323846"/>
            <a:ext cx="488061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7900" y="1430867"/>
            <a:ext cx="2171700" cy="365125"/>
          </a:xfrm>
        </p:spPr>
        <p:txBody>
          <a:bodyPr/>
          <a:lstStyle/>
          <a:p>
            <a:fld id="{70EC51AD-1180-4743-B9A8-08511884E0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5207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55" y="4697361"/>
            <a:ext cx="7956482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94355" y="977035"/>
            <a:ext cx="7950260" cy="340697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5516716"/>
            <a:ext cx="7955280" cy="746924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990BD-A65A-4DED-92FB-15701953B19E}" type="datetimeFigureOut">
              <a:rPr lang="en-US" smtClean="0"/>
              <a:pPr/>
              <a:t>12/18/2018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C51AD-1180-4743-B9A8-08511884E0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5439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3"/>
            <a:ext cx="795528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649134"/>
            <a:ext cx="7772400" cy="1330852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555990BD-A65A-4DED-92FB-15701953B19E}" type="datetimeFigureOut">
              <a:rPr lang="en-US" smtClean="0"/>
              <a:pPr/>
              <a:t>12/18/2018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0EC51AD-1180-4743-B9A8-08511884E0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589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51" y="753534"/>
            <a:ext cx="7613650" cy="2756234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77899" y="3509768"/>
            <a:ext cx="7194552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74597"/>
            <a:ext cx="7778752" cy="82126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555990BD-A65A-4DED-92FB-15701953B19E}" type="datetimeFigureOut">
              <a:rPr lang="en-US" smtClean="0"/>
              <a:pPr/>
              <a:t>12/18/2018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9438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0EC51AD-1180-4743-B9A8-08511884E0E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31458" y="80772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146733" y="302133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026642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24702"/>
            <a:ext cx="7774782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792" y="3648316"/>
            <a:ext cx="7773608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78884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555990BD-A65A-4DED-92FB-15701953B19E}" type="datetimeFigureOut">
              <a:rPr lang="en-US" smtClean="0"/>
              <a:pPr/>
              <a:t>12/18/2018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8884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0EC51AD-1180-4743-B9A8-08511884E0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8616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171701" y="762000"/>
            <a:ext cx="637793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94361" y="2202080"/>
            <a:ext cx="2560320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9436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02237" y="2201333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00781" y="2904068"/>
            <a:ext cx="2560320" cy="335957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9319" y="2192866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932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990BD-A65A-4DED-92FB-15701953B19E}" type="datetimeFigureOut">
              <a:rPr lang="en-US" smtClean="0"/>
              <a:pPr/>
              <a:t>12/18/2018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C51AD-1180-4743-B9A8-08511884E0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8894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171702" y="762000"/>
            <a:ext cx="6381984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94360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94360" y="2331720"/>
            <a:ext cx="2560320" cy="15073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94360" y="4796103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91873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291872" y="2331720"/>
            <a:ext cx="2560320" cy="1509862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290858" y="4796102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93365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93364" y="2331721"/>
            <a:ext cx="2560320" cy="1508919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93272" y="4796100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990BD-A65A-4DED-92FB-15701953B19E}" type="datetimeFigureOut">
              <a:rPr lang="en-US" smtClean="0"/>
              <a:pPr/>
              <a:t>12/18/2018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C51AD-1180-4743-B9A8-08511884E0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7090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2194560"/>
            <a:ext cx="7955280" cy="406908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990BD-A65A-4DED-92FB-15701953B19E}" type="datetimeFigureOut">
              <a:rPr lang="en-US" smtClean="0"/>
              <a:pPr/>
              <a:t>12/18/2018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C51AD-1180-4743-B9A8-08511884E0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19245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6590" y="747183"/>
            <a:ext cx="1543050" cy="424867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746126"/>
            <a:ext cx="6278035" cy="424973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555990BD-A65A-4DED-92FB-15701953B19E}" type="datetimeFigureOut">
              <a:rPr lang="en-US" smtClean="0"/>
              <a:pPr/>
              <a:t>12/18/2018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0EC51AD-1180-4743-B9A8-08511884E0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7303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990BD-A65A-4DED-92FB-15701953B19E}" type="datetimeFigureOut">
              <a:rPr lang="en-US" smtClean="0"/>
              <a:pPr/>
              <a:t>12/18/2018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C51AD-1180-4743-B9A8-08511884E0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57030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4"/>
            <a:ext cx="7955280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3641726"/>
            <a:ext cx="7955281" cy="1354134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555990BD-A65A-4DED-92FB-15701953B19E}" type="datetimeFigureOut">
              <a:rPr lang="en-US" smtClean="0"/>
              <a:pPr/>
              <a:t>12/18/2018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3" cy="365125"/>
          </a:xfrm>
        </p:spPr>
        <p:txBody>
          <a:bodyPr/>
          <a:lstStyle/>
          <a:p>
            <a:fld id="{70EC51AD-1180-4743-B9A8-08511884E0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7633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360" y="2194560"/>
            <a:ext cx="3910579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2099" y="2194560"/>
            <a:ext cx="3907540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990BD-A65A-4DED-92FB-15701953B19E}" type="datetimeFigureOut">
              <a:rPr lang="en-US" smtClean="0"/>
              <a:pPr/>
              <a:t>12/18/2018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C51AD-1180-4743-B9A8-08511884E0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2271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700" y="762000"/>
            <a:ext cx="637794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1279" y="2183802"/>
            <a:ext cx="3683659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59" y="3132667"/>
            <a:ext cx="3910579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9018" y="2183802"/>
            <a:ext cx="368062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2098" y="3132667"/>
            <a:ext cx="3907541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990BD-A65A-4DED-92FB-15701953B19E}" type="datetimeFigureOut">
              <a:rPr lang="en-US" smtClean="0"/>
              <a:pPr/>
              <a:t>12/18/2018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C51AD-1180-4743-B9A8-08511884E0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5014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990BD-A65A-4DED-92FB-15701953B19E}" type="datetimeFigureOut">
              <a:rPr lang="en-US" smtClean="0"/>
              <a:pPr/>
              <a:t>12/18/2018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C51AD-1180-4743-B9A8-08511884E0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1164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990BD-A65A-4DED-92FB-15701953B19E}" type="datetimeFigureOut">
              <a:rPr lang="en-US" smtClean="0"/>
              <a:pPr/>
              <a:t>12/18/2018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C51AD-1180-4743-B9A8-08511884E0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4242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30861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746760"/>
            <a:ext cx="4663440" cy="5516880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308610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990BD-A65A-4DED-92FB-15701953B19E}" type="datetimeFigureOut">
              <a:rPr lang="en-US" smtClean="0"/>
              <a:pPr/>
              <a:t>12/18/2018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C51AD-1180-4743-B9A8-08511884E0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8851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407573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77524" y="751242"/>
            <a:ext cx="3674234" cy="5512398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407573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990BD-A65A-4DED-92FB-15701953B19E}" type="datetimeFigureOut">
              <a:rPr lang="en-US" smtClean="0"/>
              <a:pPr/>
              <a:t>12/18/2018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C51AD-1180-4743-B9A8-08511884E0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1142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8108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71700" y="764373"/>
            <a:ext cx="637794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2194560"/>
            <a:ext cx="7955280" cy="4069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12230" y="6356351"/>
            <a:ext cx="21374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5990BD-A65A-4DED-92FB-15701953B19E}" type="datetimeFigureOut">
              <a:rPr lang="en-US" smtClean="0"/>
              <a:pPr/>
              <a:t>12/18/2018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4360" y="6355846"/>
            <a:ext cx="56807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72250" y="381001"/>
            <a:ext cx="19773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EC51AD-1180-4743-B9A8-08511884E0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74057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  <p:sldLayoutId id="2147483705" r:id="rId15"/>
    <p:sldLayoutId id="2147483706" r:id="rId16"/>
    <p:sldLayoutId id="214748370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-25400"/>
            <a:ext cx="9144000" cy="1930400"/>
          </a:xfrm>
        </p:spPr>
        <p:txBody>
          <a:bodyPr>
            <a:normAutofit/>
          </a:bodyPr>
          <a:lstStyle/>
          <a:p>
            <a:pPr algn="ctr"/>
            <a:r>
              <a:rPr lang="en-US" sz="6000" b="1" dirty="0" smtClean="0"/>
              <a:t>God’s Christmas    Gift to us</a:t>
            </a:r>
            <a:endParaRPr lang="en-US" sz="6000" b="1" dirty="0"/>
          </a:p>
        </p:txBody>
      </p:sp>
      <p:pic>
        <p:nvPicPr>
          <p:cNvPr id="6" name="Content Placeholder 5" descr="jesus-in-the-manger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1676400"/>
            <a:ext cx="9144000" cy="5181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5448"/>
            <a:ext cx="9144000" cy="1252728"/>
          </a:xfrm>
        </p:spPr>
        <p:txBody>
          <a:bodyPr>
            <a:noAutofit/>
          </a:bodyPr>
          <a:lstStyle/>
          <a:p>
            <a:pPr algn="ctr"/>
            <a:r>
              <a:rPr lang="en-US" sz="5400" b="1" dirty="0" smtClean="0"/>
              <a:t>Consequences of Adam’s Sin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752600"/>
            <a:ext cx="9144000" cy="5105399"/>
          </a:xfrm>
        </p:spPr>
        <p:txBody>
          <a:bodyPr>
            <a:normAutofit fontScale="92500" lnSpcReduction="20000"/>
          </a:bodyPr>
          <a:lstStyle/>
          <a:p>
            <a:r>
              <a:rPr lang="en-US" sz="4300" b="1" dirty="0" smtClean="0"/>
              <a:t>We are born under the curse of sin (Rom. 5)</a:t>
            </a:r>
          </a:p>
          <a:p>
            <a:endParaRPr lang="en-US" sz="1700" dirty="0" smtClean="0"/>
          </a:p>
          <a:p>
            <a:r>
              <a:rPr lang="en-US" sz="4300" b="1" dirty="0" smtClean="0"/>
              <a:t>All have sinned and come short of the glory of God (Rom. 3:23)</a:t>
            </a:r>
          </a:p>
          <a:p>
            <a:endParaRPr lang="en-US" sz="1700" dirty="0" smtClean="0"/>
          </a:p>
          <a:p>
            <a:r>
              <a:rPr lang="en-US" sz="4300" b="1" dirty="0" smtClean="0"/>
              <a:t>There is no one righteous, not even one (Rom. 3:10)</a:t>
            </a:r>
          </a:p>
          <a:p>
            <a:endParaRPr lang="en-US" sz="1700" dirty="0" smtClean="0"/>
          </a:p>
          <a:p>
            <a:r>
              <a:rPr lang="en-US" sz="4300" b="1" dirty="0" smtClean="0"/>
              <a:t>The wages of sin is death         (Rom. 6:23)</a:t>
            </a:r>
            <a:endParaRPr lang="en-US" sz="4300" b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5448"/>
            <a:ext cx="9144000" cy="1252728"/>
          </a:xfrm>
        </p:spPr>
        <p:txBody>
          <a:bodyPr>
            <a:noAutofit/>
          </a:bodyPr>
          <a:lstStyle/>
          <a:p>
            <a:pPr algn="ctr"/>
            <a:r>
              <a:rPr lang="en-US" sz="5400" b="1" dirty="0" smtClean="0"/>
              <a:t>The Greatest Gift        Ever Given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0"/>
            <a:ext cx="9144000" cy="5333999"/>
          </a:xfrm>
        </p:spPr>
        <p:txBody>
          <a:bodyPr>
            <a:normAutofit lnSpcReduction="10000"/>
          </a:bodyPr>
          <a:lstStyle/>
          <a:p>
            <a:r>
              <a:rPr lang="en-US" sz="4000" b="1" dirty="0" smtClean="0"/>
              <a:t>Jesus was born to be the Savior of the world</a:t>
            </a:r>
          </a:p>
          <a:p>
            <a:endParaRPr lang="en-US" sz="3600" dirty="0" smtClean="0"/>
          </a:p>
          <a:p>
            <a:r>
              <a:rPr lang="en-US" sz="4000" b="1" dirty="0" smtClean="0"/>
              <a:t>God poured out the punishment for our sins on His own Son</a:t>
            </a:r>
          </a:p>
          <a:p>
            <a:endParaRPr lang="en-US" sz="3600" dirty="0" smtClean="0"/>
          </a:p>
          <a:p>
            <a:r>
              <a:rPr lang="en-US" sz="4000" b="1" dirty="0" smtClean="0"/>
              <a:t>God gave us freedom from the power of sin, and He gave us eternal life</a:t>
            </a:r>
            <a:endParaRPr lang="en-US" sz="4000" b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/>
              <a:t>1. The </a:t>
            </a:r>
            <a:r>
              <a:rPr lang="en-US" sz="6000" b="1" dirty="0"/>
              <a:t>Gift Foretold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902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700" y="1"/>
            <a:ext cx="6377940" cy="152400"/>
          </a:xfrm>
        </p:spPr>
        <p:txBody>
          <a:bodyPr>
            <a:normAutofit fontScale="90000"/>
          </a:bodyPr>
          <a:lstStyle/>
          <a:p>
            <a:pPr algn="ctr"/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04800"/>
            <a:ext cx="9144000" cy="6553199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4300" b="1" i="1" dirty="0" smtClean="0"/>
              <a:t>  “Therefore, the Lord Himself shall give you a sign; Behold, a virgin shall conceive, and bear a son, and shall call his name Immanuel.”   </a:t>
            </a:r>
            <a:r>
              <a:rPr lang="en-US" sz="4300" b="1" dirty="0" smtClean="0"/>
              <a:t>(Isa. 7:14)</a:t>
            </a:r>
          </a:p>
          <a:p>
            <a:pPr>
              <a:buNone/>
            </a:pPr>
            <a:endParaRPr lang="en-US" sz="1500" dirty="0" smtClean="0"/>
          </a:p>
          <a:p>
            <a:pPr>
              <a:buNone/>
            </a:pPr>
            <a:r>
              <a:rPr lang="en-US" sz="4300" b="1" i="1" dirty="0" smtClean="0"/>
              <a:t>  “For unto us a child is born, unto us a son is given: and the government shall be on his shoulder: and His name shall be called Wonderful, Counselor, The mighty God, The everlasting Father, The Prince of Peace.”</a:t>
            </a:r>
            <a:r>
              <a:rPr lang="en-US" sz="4300" b="1" dirty="0" smtClean="0"/>
              <a:t>(Isa. 9:6)</a:t>
            </a:r>
            <a:endParaRPr lang="en-US" sz="4300" b="1" i="1" dirty="0" smtClean="0"/>
          </a:p>
          <a:p>
            <a:pPr>
              <a:buNone/>
            </a:pPr>
            <a:endParaRPr lang="en-US" sz="3600" i="1" dirty="0" smtClean="0"/>
          </a:p>
          <a:p>
            <a:pPr>
              <a:buNone/>
            </a:pPr>
            <a:endParaRPr lang="en-US" sz="3600" i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5448"/>
            <a:ext cx="9144000" cy="1252728"/>
          </a:xfrm>
        </p:spPr>
        <p:txBody>
          <a:bodyPr>
            <a:noAutofit/>
          </a:bodyPr>
          <a:lstStyle/>
          <a:p>
            <a:pPr algn="ctr"/>
            <a:r>
              <a:rPr lang="en-US" sz="5400" b="1" dirty="0" smtClean="0"/>
              <a:t>2. The Gift of Forgiveness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0"/>
            <a:ext cx="9144000" cy="5333999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It is only through Jesus that we are forgiven</a:t>
            </a:r>
          </a:p>
          <a:p>
            <a:endParaRPr lang="en-US" sz="2000" b="1" dirty="0" smtClean="0"/>
          </a:p>
          <a:p>
            <a:r>
              <a:rPr lang="en-US" sz="4000" b="1" dirty="0" smtClean="0"/>
              <a:t>We are redeemed by the blood of Jesus, and through Him we receive forgiveness for our sins (Eph. 1:7)</a:t>
            </a:r>
          </a:p>
          <a:p>
            <a:endParaRPr lang="en-US" sz="2000" b="1" dirty="0" smtClean="0"/>
          </a:p>
          <a:p>
            <a:r>
              <a:rPr lang="en-US" sz="4000" b="1" dirty="0" smtClean="0"/>
              <a:t>Our sins have been forgiven for His name’s sake (I Jn. 2:12)</a:t>
            </a:r>
          </a:p>
          <a:p>
            <a:endParaRPr lang="en-US" sz="3600" dirty="0" smtClean="0"/>
          </a:p>
          <a:p>
            <a:endParaRPr lang="en-US" sz="36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5448"/>
            <a:ext cx="9144000" cy="1252728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 smtClean="0"/>
              <a:t>3. The Gift Forgotten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5638799"/>
          </a:xfrm>
        </p:spPr>
        <p:txBody>
          <a:bodyPr>
            <a:normAutofit fontScale="92500" lnSpcReduction="20000"/>
          </a:bodyPr>
          <a:lstStyle/>
          <a:p>
            <a:r>
              <a:rPr lang="en-US" sz="4300" b="1" dirty="0" smtClean="0"/>
              <a:t>Mary sat down to listen to Jesus, but Martha was distracted by all the preparations (Lk. 10)</a:t>
            </a:r>
          </a:p>
          <a:p>
            <a:endParaRPr lang="en-US" sz="1500" dirty="0" smtClean="0"/>
          </a:p>
          <a:p>
            <a:r>
              <a:rPr lang="en-US" sz="4300" b="1" dirty="0" smtClean="0"/>
              <a:t>There are a growing number of people who are against anyone celebrating the birth of Jesus</a:t>
            </a:r>
          </a:p>
          <a:p>
            <a:endParaRPr lang="en-US" sz="1500" dirty="0" smtClean="0"/>
          </a:p>
          <a:p>
            <a:r>
              <a:rPr lang="en-US" sz="4300" b="1" dirty="0" smtClean="0"/>
              <a:t>“Wimpy pastors produce wimpy Christians and that’s why we’re losing this culture war.” – Dr. Robert Jeffress </a:t>
            </a:r>
            <a:endParaRPr lang="en-US" sz="4300" b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1"/>
            <a:ext cx="9144000" cy="1524000"/>
          </a:xfrm>
        </p:spPr>
        <p:txBody>
          <a:bodyPr>
            <a:normAutofit/>
          </a:bodyPr>
          <a:lstStyle/>
          <a:p>
            <a:pPr algn="ctr"/>
            <a:r>
              <a:rPr lang="en-US" sz="6000" b="1" dirty="0" smtClean="0"/>
              <a:t>Merry Christmas!</a:t>
            </a:r>
            <a:endParaRPr lang="en-US" sz="6000" b="1" dirty="0"/>
          </a:p>
        </p:txBody>
      </p:sp>
      <p:pic>
        <p:nvPicPr>
          <p:cNvPr id="6" name="Content Placeholder 5" descr="jesus is the reaso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1219200"/>
            <a:ext cx="9144000" cy="5638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Vapor Trail</Template>
  <TotalTime>193</TotalTime>
  <Words>319</Words>
  <Application>Microsoft Office PowerPoint</Application>
  <PresentationFormat>On-screen Show (4:3)</PresentationFormat>
  <Paragraphs>32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Century Gothic</vt:lpstr>
      <vt:lpstr>Vapor Trail</vt:lpstr>
      <vt:lpstr>God’s Christmas    Gift to us</vt:lpstr>
      <vt:lpstr>Consequences of Adam’s Sin</vt:lpstr>
      <vt:lpstr>The Greatest Gift        Ever Given</vt:lpstr>
      <vt:lpstr>1. The Gift Foretold</vt:lpstr>
      <vt:lpstr>PowerPoint Presentation</vt:lpstr>
      <vt:lpstr>2. The Gift of Forgiveness</vt:lpstr>
      <vt:lpstr>3. The Gift Forgotten</vt:lpstr>
      <vt:lpstr>Merry Christmas!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Christmas Gift</dc:title>
  <dc:creator>SanderJD</dc:creator>
  <cp:lastModifiedBy>User</cp:lastModifiedBy>
  <cp:revision>22</cp:revision>
  <dcterms:created xsi:type="dcterms:W3CDTF">2012-12-12T16:44:39Z</dcterms:created>
  <dcterms:modified xsi:type="dcterms:W3CDTF">2018-12-18T20:19:45Z</dcterms:modified>
</cp:coreProperties>
</file>