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76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6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66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73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2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0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9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5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4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9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1D97BC1-101E-4E18-8A50-525246B0556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5012E78-FC99-431F-B2ED-E5544FBC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09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Set Your Eyes on Eternity</a:t>
            </a:r>
            <a:endParaRPr lang="en-US" sz="6000" b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3999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Life is a Trust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537448" cy="4495800"/>
          </a:xfrm>
        </p:spPr>
        <p:txBody>
          <a:bodyPr/>
          <a:lstStyle/>
          <a:p>
            <a:pPr>
              <a:buNone/>
            </a:pPr>
            <a:r>
              <a:rPr lang="en-US" sz="4800" b="1" i="1" dirty="0" smtClean="0"/>
              <a:t>“The earth is the Lord’s, and everything in it.  The world and all its people belong to Him.” </a:t>
            </a:r>
          </a:p>
          <a:p>
            <a:pPr>
              <a:buNone/>
            </a:pPr>
            <a:r>
              <a:rPr lang="en-US" sz="4800" b="1" i="1" dirty="0" smtClean="0"/>
              <a:t>	</a:t>
            </a:r>
            <a:r>
              <a:rPr lang="en-US" sz="4800" b="1" dirty="0" smtClean="0"/>
              <a:t>(Psalm 24:1)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Life is a Trust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	</a:t>
            </a:r>
            <a:r>
              <a:rPr lang="en-US" sz="4800" b="1" i="1" dirty="0" smtClean="0"/>
              <a:t>“Those who are trusted with something valuable must show they are worthy of that trust.” </a:t>
            </a:r>
            <a:r>
              <a:rPr lang="en-US" sz="4800" b="1" dirty="0" smtClean="0"/>
              <a:t>(I Cor. 4:2)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pPr marL="1143000" indent="-1143000" algn="ctr"/>
            <a:r>
              <a:rPr lang="en-US" sz="5400" b="1" dirty="0" smtClean="0"/>
              <a:t>Rewards for the Trustworthy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You will receive God’s </a:t>
            </a:r>
            <a:r>
              <a:rPr lang="en-US" sz="4400" b="1" u="sng" dirty="0" smtClean="0"/>
              <a:t>Affirmation</a:t>
            </a:r>
          </a:p>
          <a:p>
            <a:pPr marL="514350" indent="-514350">
              <a:buFont typeface="+mj-lt"/>
              <a:buAutoNum type="arabicPeriod"/>
            </a:pPr>
            <a:endParaRPr lang="en-US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You will receive a </a:t>
            </a:r>
            <a:r>
              <a:rPr lang="en-US" sz="4400" b="1" u="sng" dirty="0" smtClean="0"/>
              <a:t>Promotion</a:t>
            </a:r>
          </a:p>
          <a:p>
            <a:pPr marL="514350" indent="-514350">
              <a:buFont typeface="+mj-lt"/>
              <a:buAutoNum type="arabicPeriod"/>
            </a:pPr>
            <a:endParaRPr lang="en-US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You will be honored with a </a:t>
            </a:r>
            <a:r>
              <a:rPr lang="en-US" sz="4400" b="1" u="sng" dirty="0" smtClean="0"/>
              <a:t>Celebration</a:t>
            </a:r>
            <a:endParaRPr lang="en-US" sz="4400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Luke 12:48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799"/>
            <a:ext cx="8686800" cy="39671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“When someone has been given much, much will be required in return; and when someone has been entrusted with much, even more will be required.”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Life is a Temporary Assignment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8392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i="1" dirty="0" smtClean="0"/>
              <a:t>	“If you call God your Father, live your time as temporary residents on earth</a:t>
            </a:r>
            <a:r>
              <a:rPr lang="en-US" sz="4800" b="1" i="1" dirty="0" smtClean="0"/>
              <a:t>.” </a:t>
            </a:r>
            <a:r>
              <a:rPr lang="en-US" sz="4800" b="1" dirty="0" smtClean="0"/>
              <a:t>(</a:t>
            </a:r>
            <a:r>
              <a:rPr lang="en-US" sz="4800" b="1" dirty="0" smtClean="0"/>
              <a:t>I Peter 1:17)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8256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Life is a Temporary Assignment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599"/>
            <a:ext cx="8991600" cy="4043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1" dirty="0" smtClean="0"/>
              <a:t>	</a:t>
            </a:r>
            <a:r>
              <a:rPr lang="en-US" sz="4800" b="1" i="1" dirty="0" smtClean="0"/>
              <a:t>“We fix our eyes not on what is seen, but on what is unseen.  For what is seen is temporary, but what is unseen is eternal.”</a:t>
            </a:r>
          </a:p>
          <a:p>
            <a:pPr>
              <a:buNone/>
            </a:pPr>
            <a:r>
              <a:rPr lang="en-US" sz="4400" i="1" dirty="0" smtClean="0"/>
              <a:t>	</a:t>
            </a:r>
            <a:r>
              <a:rPr lang="en-US" sz="4800" b="1" dirty="0" smtClean="0"/>
              <a:t>(2 Corinthians 4:18)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399" y="2895600"/>
            <a:ext cx="6858000" cy="119465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3. Glorifying </a:t>
            </a:r>
            <a:r>
              <a:rPr lang="en-US" sz="6000" b="1" dirty="0" smtClean="0"/>
              <a:t>God</a:t>
            </a:r>
            <a:endParaRPr lang="en-US" sz="6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927988" y="579546"/>
            <a:ext cx="6858000" cy="61782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Psalm 19:1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825625"/>
            <a:ext cx="81534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i="1" dirty="0" smtClean="0"/>
              <a:t>	</a:t>
            </a:r>
          </a:p>
          <a:p>
            <a:pPr>
              <a:buNone/>
            </a:pPr>
            <a:r>
              <a:rPr lang="en-US" sz="4800" b="1" i="1" dirty="0" smtClean="0"/>
              <a:t>“The heavens declare the glory of God.”</a:t>
            </a:r>
            <a:endParaRPr lang="en-US" sz="48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How Can I Bring Glory to God?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800" b="1" dirty="0" smtClean="0"/>
              <a:t>Worshipping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dirty="0" smtClean="0"/>
              <a:t>Loving Other Believers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dirty="0" smtClean="0"/>
              <a:t>Becoming Like Jesus Christ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dirty="0" smtClean="0"/>
              <a:t>Serving Others with our Gifts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dirty="0" smtClean="0"/>
              <a:t>Telling Others about Him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Who Are You Going to Live For?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3733800"/>
          </a:xfrm>
        </p:spPr>
        <p:txBody>
          <a:bodyPr/>
          <a:lstStyle/>
          <a:p>
            <a:pPr>
              <a:buNone/>
            </a:pPr>
            <a:r>
              <a:rPr lang="en-US" sz="4400" i="1" dirty="0" smtClean="0"/>
              <a:t>	</a:t>
            </a:r>
            <a:r>
              <a:rPr lang="en-US" sz="4800" b="1" i="1" dirty="0" smtClean="0"/>
              <a:t>“To all who received Him, to those who believed in His Name, He gave the right to become children of God.” </a:t>
            </a:r>
            <a:r>
              <a:rPr lang="en-US" sz="4800" b="1" dirty="0" smtClean="0"/>
              <a:t>(John 1:12)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8915400" cy="119465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1. Built to Last</a:t>
            </a:r>
            <a:endParaRPr lang="en-US" sz="6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1000"/>
            <a:ext cx="6858000" cy="6185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Autofit/>
          </a:bodyPr>
          <a:lstStyle/>
          <a:p>
            <a:pPr algn="ctr"/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371600"/>
            <a:ext cx="7675350" cy="4805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i="1" dirty="0" smtClean="0"/>
              <a:t>	</a:t>
            </a:r>
          </a:p>
          <a:p>
            <a:pPr>
              <a:buNone/>
            </a:pPr>
            <a:r>
              <a:rPr lang="en-US" sz="4400" b="1" i="1" dirty="0" smtClean="0"/>
              <a:t>“ Surely God would not have created such a being as man to last only for a day!  No, man was made for immortality.” </a:t>
            </a:r>
            <a:endParaRPr lang="en-US" sz="4400" b="1" i="1" dirty="0" smtClean="0"/>
          </a:p>
          <a:p>
            <a:pPr>
              <a:buNone/>
            </a:pPr>
            <a:r>
              <a:rPr lang="en-US" sz="4400" b="1" i="1" dirty="0"/>
              <a:t>	</a:t>
            </a:r>
            <a:r>
              <a:rPr lang="en-US" sz="4000" b="1" dirty="0" smtClean="0"/>
              <a:t>Abraham </a:t>
            </a:r>
            <a:r>
              <a:rPr lang="en-US" sz="4000" b="1" dirty="0" smtClean="0"/>
              <a:t>Lincoln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Ecclesiastes 3:11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209799"/>
            <a:ext cx="7675350" cy="3967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4800" b="1" i="1" dirty="0" smtClean="0"/>
              <a:t>“God has planted eternity in the human heart.”</a:t>
            </a:r>
            <a:endParaRPr lang="en-US" sz="40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2 Corinthians 5:1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9144000" cy="47863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5200" b="1" i="1" dirty="0" smtClean="0"/>
              <a:t>	“For we know that when this earthly tent we live in is taken down, we will have a house in heaven, an eternal body made for us by God Himself and not by human hands.”</a:t>
            </a:r>
          </a:p>
          <a:p>
            <a:pPr>
              <a:buNone/>
            </a:pPr>
            <a:r>
              <a:rPr lang="en-US" sz="4000" i="1" dirty="0" smtClean="0"/>
              <a:t>	</a:t>
            </a:r>
            <a:endParaRPr lang="en-US" sz="4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Psalm 33:11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	</a:t>
            </a:r>
          </a:p>
          <a:p>
            <a:pPr>
              <a:buNone/>
            </a:pPr>
            <a:r>
              <a:rPr lang="en-US" sz="4800" b="1" i="1" dirty="0" smtClean="0"/>
              <a:t>“God’s plans endure forever; His purposes last eternally.” </a:t>
            </a:r>
          </a:p>
          <a:p>
            <a:pPr>
              <a:buNone/>
            </a:pPr>
            <a:r>
              <a:rPr lang="en-US" sz="4800" i="1" dirty="0" smtClean="0"/>
              <a:t>	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19465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2. Through </a:t>
            </a:r>
            <a:r>
              <a:rPr lang="en-US" sz="6000" b="1" dirty="0" smtClean="0"/>
              <a:t>the Eyes of God</a:t>
            </a:r>
            <a:endParaRPr lang="en-US" sz="6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1219200" y="609600"/>
            <a:ext cx="6858000" cy="61782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Life is a Test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i="1" dirty="0" smtClean="0"/>
              <a:t>	“God will not allow you to be tempted beyond your power to remain firm; at the time you are put to the test, He will give you the strength to endure it, and so provide you with a way out.” </a:t>
            </a:r>
          </a:p>
          <a:p>
            <a:pPr>
              <a:buNone/>
            </a:pPr>
            <a:r>
              <a:rPr lang="en-US" sz="4400" i="1" dirty="0" smtClean="0"/>
              <a:t>	</a:t>
            </a:r>
            <a:r>
              <a:rPr lang="en-US" sz="4800" b="1" dirty="0" smtClean="0"/>
              <a:t>(I Corinthians 10:13)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Life is a Test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4651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i="1" dirty="0" smtClean="0"/>
              <a:t>	</a:t>
            </a:r>
            <a:r>
              <a:rPr lang="en-US" sz="4800" b="1" i="1" dirty="0" smtClean="0"/>
              <a:t>“God blesses those who patiently endure testing and temptation.  Afterward they will receive the crown of life that God has promised to those who love Him.” (James 1:12)</a:t>
            </a:r>
            <a:endParaRPr lang="en-US" sz="48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157</TotalTime>
  <Words>165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Corbel</vt:lpstr>
      <vt:lpstr>Depth</vt:lpstr>
      <vt:lpstr>Set Your Eyes on Eternity</vt:lpstr>
      <vt:lpstr>1. Built to Last</vt:lpstr>
      <vt:lpstr>PowerPoint Presentation</vt:lpstr>
      <vt:lpstr>Ecclesiastes 3:11</vt:lpstr>
      <vt:lpstr>2 Corinthians 5:1</vt:lpstr>
      <vt:lpstr>Psalm 33:11</vt:lpstr>
      <vt:lpstr>2. Through the Eyes of God</vt:lpstr>
      <vt:lpstr>Life is a Test</vt:lpstr>
      <vt:lpstr>Life is a Test</vt:lpstr>
      <vt:lpstr>Life is a Trust</vt:lpstr>
      <vt:lpstr>Life is a Trust</vt:lpstr>
      <vt:lpstr>Rewards for the Trustworthy</vt:lpstr>
      <vt:lpstr>Luke 12:48</vt:lpstr>
      <vt:lpstr>Life is a Temporary Assignment</vt:lpstr>
      <vt:lpstr>Life is a Temporary Assignment</vt:lpstr>
      <vt:lpstr>3. Glorifying God</vt:lpstr>
      <vt:lpstr>Psalm 19:1</vt:lpstr>
      <vt:lpstr>How Can I Bring Glory to God?</vt:lpstr>
      <vt:lpstr>Who Are You Going to Live For?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Your Eyes on Eternity</dc:title>
  <dc:creator>SanderJD</dc:creator>
  <cp:lastModifiedBy>User</cp:lastModifiedBy>
  <cp:revision>23</cp:revision>
  <dcterms:created xsi:type="dcterms:W3CDTF">2012-07-31T16:27:59Z</dcterms:created>
  <dcterms:modified xsi:type="dcterms:W3CDTF">2018-11-29T15:46:31Z</dcterms:modified>
</cp:coreProperties>
</file>