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A54AF0E-F6AB-4329-A311-229C333B776F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BD0D2BF-497A-4672-9DE3-55D11C73FF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4AF0E-F6AB-4329-A311-229C333B776F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0D2BF-497A-4672-9DE3-55D11C73FF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4AF0E-F6AB-4329-A311-229C333B776F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0D2BF-497A-4672-9DE3-55D11C73FF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4AF0E-F6AB-4329-A311-229C333B776F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0D2BF-497A-4672-9DE3-55D11C73FF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4AF0E-F6AB-4329-A311-229C333B776F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0D2BF-497A-4672-9DE3-55D11C73FF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4AF0E-F6AB-4329-A311-229C333B776F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0D2BF-497A-4672-9DE3-55D11C73FF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A54AF0E-F6AB-4329-A311-229C333B776F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BD0D2BF-497A-4672-9DE3-55D11C73FF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A54AF0E-F6AB-4329-A311-229C333B776F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BD0D2BF-497A-4672-9DE3-55D11C73FF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4AF0E-F6AB-4329-A311-229C333B776F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0D2BF-497A-4672-9DE3-55D11C73FF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4AF0E-F6AB-4329-A311-229C333B776F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0D2BF-497A-4672-9DE3-55D11C73FF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4AF0E-F6AB-4329-A311-229C333B776F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0D2BF-497A-4672-9DE3-55D11C73FF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A54AF0E-F6AB-4329-A311-229C333B776F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BD0D2BF-497A-4672-9DE3-55D11C73FF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400" y="457200"/>
            <a:ext cx="9144000" cy="914400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 smtClean="0"/>
              <a:t>Life More Abundantly</a:t>
            </a:r>
            <a:endParaRPr lang="en-US" sz="6000" b="1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95400"/>
            <a:ext cx="9144000" cy="5562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838200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smtClean="0"/>
              <a:t>It’s </a:t>
            </a:r>
            <a:r>
              <a:rPr lang="en-US" sz="5400" b="1" i="1" dirty="0" smtClean="0"/>
              <a:t>NOT</a:t>
            </a:r>
            <a:r>
              <a:rPr lang="en-US" sz="5400" b="1" dirty="0" smtClean="0"/>
              <a:t> All About Me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lnSpcReduction="10000"/>
          </a:bodyPr>
          <a:lstStyle/>
          <a:p>
            <a:r>
              <a:rPr lang="en-US" sz="4000" b="1" dirty="0" smtClean="0"/>
              <a:t>The abundant life comes from focusing on </a:t>
            </a:r>
            <a:r>
              <a:rPr lang="en-US" sz="4000" b="1" u="sng" dirty="0" smtClean="0"/>
              <a:t>God</a:t>
            </a:r>
            <a:r>
              <a:rPr lang="en-US" sz="4000" b="1" dirty="0" smtClean="0"/>
              <a:t>; not ourselves</a:t>
            </a:r>
          </a:p>
          <a:p>
            <a:endParaRPr lang="en-US" sz="3600" dirty="0" smtClean="0"/>
          </a:p>
          <a:p>
            <a:pPr>
              <a:buNone/>
            </a:pPr>
            <a:r>
              <a:rPr lang="en-US" sz="3600" i="1" dirty="0" smtClean="0"/>
              <a:t>	</a:t>
            </a:r>
            <a:r>
              <a:rPr lang="en-US" sz="4000" b="1" i="1" dirty="0" smtClean="0"/>
              <a:t>“Through Him everything in heaven and earth was created.  He made the visible and the invisible.  All things were created by Him and for Him” </a:t>
            </a:r>
            <a:r>
              <a:rPr lang="en-US" sz="3600" b="1" dirty="0" smtClean="0"/>
              <a:t>(Col. 1:6)</a:t>
            </a:r>
            <a:endParaRPr lang="en-US" sz="36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1066800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smtClean="0"/>
              <a:t>Produced for a Purpose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Children may come as a surprise to their parents, but they never come as a surprise to God</a:t>
            </a:r>
          </a:p>
          <a:p>
            <a:endParaRPr lang="en-US" sz="1200" dirty="0" smtClean="0"/>
          </a:p>
          <a:p>
            <a:r>
              <a:rPr lang="en-US" sz="4000" b="1" dirty="0" smtClean="0"/>
              <a:t>Psalm 139 says God saw us before we were born and knew about every moment of our lives</a:t>
            </a:r>
          </a:p>
          <a:p>
            <a:endParaRPr lang="en-US" sz="1200" dirty="0" smtClean="0"/>
          </a:p>
          <a:p>
            <a:r>
              <a:rPr lang="en-US" sz="4000" b="1" dirty="0" smtClean="0"/>
              <a:t>God made us because He loves us </a:t>
            </a:r>
            <a:r>
              <a:rPr lang="en-US" sz="3600" b="1" dirty="0" smtClean="0"/>
              <a:t>(Eph.1:4-5)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838200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smtClean="0"/>
              <a:t>Who’s Going to Drive?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Some are driven by </a:t>
            </a:r>
            <a:r>
              <a:rPr lang="en-US" sz="4000" b="1" u="sng" dirty="0" smtClean="0"/>
              <a:t>Guilt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4000" b="1" i="1" dirty="0" smtClean="0"/>
              <a:t>	“What happiness for those whose guilt has been forgiven!...What relief for those who have confessed their sins and God has cleared their record.” </a:t>
            </a:r>
            <a:r>
              <a:rPr lang="en-US" sz="3600" b="1" dirty="0" smtClean="0"/>
              <a:t>(Ps. 32:1)</a:t>
            </a:r>
          </a:p>
          <a:p>
            <a:pPr>
              <a:buNone/>
            </a:pPr>
            <a:endParaRPr lang="en-US" sz="3600" dirty="0" smtClean="0"/>
          </a:p>
          <a:p>
            <a:endParaRPr lang="en-US" sz="36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/>
              <a:t>Who’s Going to Drive?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Some are driven by </a:t>
            </a:r>
            <a:r>
              <a:rPr lang="en-US" sz="4000" b="1" u="sng" dirty="0" smtClean="0"/>
              <a:t>Resentment &amp; Anger</a:t>
            </a:r>
          </a:p>
          <a:p>
            <a:endParaRPr lang="en-US" sz="3600" dirty="0" smtClean="0"/>
          </a:p>
          <a:p>
            <a:r>
              <a:rPr lang="en-US" sz="4000" b="1" dirty="0" smtClean="0"/>
              <a:t>Resentment always hurts </a:t>
            </a:r>
            <a:r>
              <a:rPr lang="en-US" sz="4000" b="1" u="sng" dirty="0" smtClean="0"/>
              <a:t>YOU</a:t>
            </a:r>
            <a:r>
              <a:rPr lang="en-US" sz="4000" b="1" dirty="0" smtClean="0"/>
              <a:t> more than the person you resent</a:t>
            </a:r>
          </a:p>
          <a:p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	</a:t>
            </a:r>
            <a:r>
              <a:rPr lang="en-US" sz="4000" b="1" i="1" dirty="0" smtClean="0"/>
              <a:t>“Resentment kills the foolish man.” </a:t>
            </a:r>
            <a:r>
              <a:rPr lang="en-US" sz="3600" b="1" dirty="0" smtClean="0"/>
              <a:t>(Job 5:2)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sz="3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838200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smtClean="0"/>
              <a:t>Who’s Going to Drive?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Some are driven by </a:t>
            </a:r>
            <a:r>
              <a:rPr lang="en-US" sz="4000" b="1" u="sng" dirty="0" smtClean="0"/>
              <a:t>Fear</a:t>
            </a:r>
          </a:p>
          <a:p>
            <a:endParaRPr lang="en-US" sz="3600" dirty="0" smtClean="0"/>
          </a:p>
          <a:p>
            <a:pPr>
              <a:buNone/>
            </a:pPr>
            <a:r>
              <a:rPr lang="en-US" sz="4000" i="1" dirty="0" smtClean="0"/>
              <a:t>	</a:t>
            </a:r>
            <a:r>
              <a:rPr lang="en-US" sz="4000" b="1" i="1" dirty="0" smtClean="0"/>
              <a:t>“There is no fear in love: true love has no room for fear, because where fear is, there is pain; and he who is not free from fear is not complete in love.” </a:t>
            </a:r>
            <a:r>
              <a:rPr lang="en-US" sz="3600" b="1" dirty="0" smtClean="0"/>
              <a:t>(I Jn. 4:18)</a:t>
            </a:r>
          </a:p>
          <a:p>
            <a:pPr>
              <a:buNone/>
            </a:pPr>
            <a:endParaRPr lang="en-US" sz="36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/>
              <a:t>Who’s Going to Drive?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9144000" cy="51816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Some are driven by </a:t>
            </a:r>
            <a:r>
              <a:rPr lang="en-US" sz="4000" b="1" u="sng" dirty="0" smtClean="0"/>
              <a:t>Materialism</a:t>
            </a:r>
          </a:p>
          <a:p>
            <a:endParaRPr lang="en-US" sz="4000" b="1" dirty="0" smtClean="0"/>
          </a:p>
          <a:p>
            <a:r>
              <a:rPr lang="en-US" sz="4000" b="1" dirty="0" smtClean="0"/>
              <a:t>Having more money does NOT make you more secure</a:t>
            </a:r>
          </a:p>
          <a:p>
            <a:endParaRPr lang="en-US" sz="4000" b="1" dirty="0" smtClean="0"/>
          </a:p>
          <a:p>
            <a:r>
              <a:rPr lang="en-US" sz="4000" b="1" dirty="0" smtClean="0"/>
              <a:t>Real security can only be found in your relationship with God</a:t>
            </a:r>
          </a:p>
          <a:p>
            <a:endParaRPr lang="en-US" sz="3600" dirty="0" smtClean="0"/>
          </a:p>
          <a:p>
            <a:endParaRPr lang="en-US" sz="3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smtClean="0"/>
              <a:t>Let’s Start Living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/>
          </a:bodyPr>
          <a:lstStyle/>
          <a:p>
            <a:pPr marL="852678" indent="-742950">
              <a:buFont typeface="+mj-lt"/>
              <a:buAutoNum type="arabicPeriod"/>
            </a:pPr>
            <a:r>
              <a:rPr lang="en-US" sz="3600" b="1" dirty="0" smtClean="0"/>
              <a:t>Living for God gives </a:t>
            </a:r>
            <a:r>
              <a:rPr lang="en-US" sz="3600" b="1" i="1" u="sng" dirty="0" smtClean="0"/>
              <a:t>MEANING</a:t>
            </a:r>
            <a:r>
              <a:rPr lang="en-US" sz="3600" b="1" dirty="0" smtClean="0"/>
              <a:t> to your life</a:t>
            </a:r>
          </a:p>
          <a:p>
            <a:pPr marL="852678" indent="-742950">
              <a:buFont typeface="+mj-lt"/>
              <a:buAutoNum type="arabicPeriod"/>
            </a:pPr>
            <a:r>
              <a:rPr lang="en-US" sz="3600" b="1" dirty="0" smtClean="0"/>
              <a:t>Living for God </a:t>
            </a:r>
            <a:r>
              <a:rPr lang="en-US" sz="3600" b="1" i="1" u="sng" dirty="0" smtClean="0"/>
              <a:t>SIMPLIFIES</a:t>
            </a:r>
            <a:r>
              <a:rPr lang="en-US" sz="3600" b="1" dirty="0" smtClean="0"/>
              <a:t> your life</a:t>
            </a:r>
          </a:p>
          <a:p>
            <a:pPr marL="852678" indent="-742950">
              <a:buFont typeface="+mj-lt"/>
              <a:buAutoNum type="arabicPeriod"/>
            </a:pPr>
            <a:r>
              <a:rPr lang="en-US" sz="3600" b="1" dirty="0" smtClean="0"/>
              <a:t>Living for God </a:t>
            </a:r>
            <a:r>
              <a:rPr lang="en-US" sz="3600" b="1" i="1" u="sng" dirty="0" smtClean="0"/>
              <a:t>FOCUSES</a:t>
            </a:r>
            <a:r>
              <a:rPr lang="en-US" sz="3600" b="1" dirty="0" smtClean="0"/>
              <a:t> your life</a:t>
            </a:r>
          </a:p>
          <a:p>
            <a:pPr marL="852678" indent="-742950">
              <a:buFont typeface="+mj-lt"/>
              <a:buAutoNum type="arabicPeriod"/>
            </a:pPr>
            <a:r>
              <a:rPr lang="en-US" sz="3600" b="1" dirty="0" smtClean="0"/>
              <a:t>Living for God </a:t>
            </a:r>
            <a:r>
              <a:rPr lang="en-US" sz="3600" b="1" i="1" u="sng" dirty="0" smtClean="0"/>
              <a:t>MOTIVATES</a:t>
            </a:r>
            <a:r>
              <a:rPr lang="en-US" sz="3600" b="1" dirty="0" smtClean="0"/>
              <a:t> your life</a:t>
            </a:r>
          </a:p>
          <a:p>
            <a:pPr marL="852678" indent="-742950">
              <a:buFont typeface="+mj-lt"/>
              <a:buAutoNum type="arabicPeriod"/>
            </a:pPr>
            <a:r>
              <a:rPr lang="en-US" sz="3600" b="1" dirty="0" smtClean="0"/>
              <a:t>Living for God prepares you for </a:t>
            </a:r>
            <a:r>
              <a:rPr lang="en-US" sz="3600" b="1" i="1" u="sng" dirty="0" smtClean="0"/>
              <a:t>ETERNITY</a:t>
            </a:r>
          </a:p>
          <a:p>
            <a:pPr marL="852678" indent="-742950">
              <a:buNone/>
            </a:pPr>
            <a:endParaRPr lang="en-US" sz="3600" dirty="0" smtClean="0"/>
          </a:p>
          <a:p>
            <a:pPr marL="852678" indent="-742950">
              <a:buFont typeface="+mj-lt"/>
              <a:buAutoNum type="arabicPeriod"/>
            </a:pPr>
            <a:endParaRPr lang="en-US" sz="3600" dirty="0" smtClean="0"/>
          </a:p>
          <a:p>
            <a:endParaRPr lang="en-US" sz="3600" dirty="0" smtClean="0"/>
          </a:p>
          <a:p>
            <a:endParaRPr lang="en-US" sz="3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/>
              <a:t>2 Questions From God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9144000" cy="5181600"/>
          </a:xfrm>
        </p:spPr>
        <p:txBody>
          <a:bodyPr>
            <a:normAutofit fontScale="92500" lnSpcReduction="10000"/>
          </a:bodyPr>
          <a:lstStyle/>
          <a:p>
            <a:pPr marL="852678" indent="-742950">
              <a:buFont typeface="+mj-lt"/>
              <a:buAutoNum type="arabicPeriod"/>
            </a:pPr>
            <a:r>
              <a:rPr lang="en-US" sz="4300" b="1" i="1" dirty="0" smtClean="0"/>
              <a:t>“What did you do with my Son, Jesus Christ?”</a:t>
            </a:r>
          </a:p>
          <a:p>
            <a:pPr marL="852678" indent="-742950">
              <a:buNone/>
            </a:pPr>
            <a:endParaRPr lang="en-US" sz="1500" dirty="0" smtClean="0"/>
          </a:p>
          <a:p>
            <a:pPr marL="852678" indent="-742950">
              <a:buFont typeface="+mj-lt"/>
              <a:buAutoNum type="arabicPeriod" startAt="2"/>
            </a:pPr>
            <a:r>
              <a:rPr lang="en-US" sz="4300" b="1" i="1" dirty="0" smtClean="0"/>
              <a:t>“What did you do with what I gave you?”</a:t>
            </a:r>
          </a:p>
          <a:p>
            <a:pPr marL="852678" indent="-742950">
              <a:buFont typeface="+mj-lt"/>
              <a:buAutoNum type="arabicPeriod" startAt="2"/>
            </a:pPr>
            <a:endParaRPr lang="en-US" sz="1300" i="1" dirty="0" smtClean="0"/>
          </a:p>
          <a:p>
            <a:pPr marL="109728" indent="0">
              <a:buNone/>
            </a:pPr>
            <a:r>
              <a:rPr lang="en-US" sz="4300" b="1" dirty="0" smtClean="0"/>
              <a:t>The first question determines </a:t>
            </a:r>
            <a:r>
              <a:rPr lang="en-US" sz="4300" b="1" i="1" u="sng" dirty="0" smtClean="0"/>
              <a:t>where</a:t>
            </a:r>
            <a:r>
              <a:rPr lang="en-US" sz="4300" b="1" dirty="0" smtClean="0"/>
              <a:t> you will spend eternity; the second determines </a:t>
            </a:r>
            <a:r>
              <a:rPr lang="en-US" sz="4300" b="1" i="1" u="sng" dirty="0" smtClean="0"/>
              <a:t>what you will do</a:t>
            </a:r>
            <a:r>
              <a:rPr lang="en-US" sz="4300" b="1" i="1" dirty="0" smtClean="0"/>
              <a:t> </a:t>
            </a:r>
            <a:r>
              <a:rPr lang="en-US" sz="4300" b="1" dirty="0" smtClean="0"/>
              <a:t>in eternity</a:t>
            </a:r>
            <a:endParaRPr lang="en-US" sz="43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93</TotalTime>
  <Words>224</Words>
  <Application>Microsoft Office PowerPoint</Application>
  <PresentationFormat>On-screen Show (4:3)</PresentationFormat>
  <Paragraphs>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Georgia</vt:lpstr>
      <vt:lpstr>Trebuchet MS</vt:lpstr>
      <vt:lpstr>Wingdings 2</vt:lpstr>
      <vt:lpstr>Urban</vt:lpstr>
      <vt:lpstr>Life More Abundantly</vt:lpstr>
      <vt:lpstr>It’s NOT All About Me</vt:lpstr>
      <vt:lpstr>Produced for a Purpose</vt:lpstr>
      <vt:lpstr>Who’s Going to Drive?</vt:lpstr>
      <vt:lpstr>Who’s Going to Drive?</vt:lpstr>
      <vt:lpstr>Who’s Going to Drive?</vt:lpstr>
      <vt:lpstr>Who’s Going to Drive?</vt:lpstr>
      <vt:lpstr>Let’s Start Living</vt:lpstr>
      <vt:lpstr>2 Questions From God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Abundant Life part I</dc:title>
  <dc:creator>SanderJD</dc:creator>
  <cp:lastModifiedBy>User</cp:lastModifiedBy>
  <cp:revision>19</cp:revision>
  <dcterms:created xsi:type="dcterms:W3CDTF">2012-07-25T13:39:46Z</dcterms:created>
  <dcterms:modified xsi:type="dcterms:W3CDTF">2018-11-21T14:22:10Z</dcterms:modified>
</cp:coreProperties>
</file>