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C04405-45A3-4593-90F0-1CC33E485733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9E4C67-8B3D-42F9-8B70-3FEFD6F4B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 Judgment of God(Part </a:t>
            </a:r>
            <a:r>
              <a:rPr lang="en-US" sz="6000" dirty="0" smtClean="0"/>
              <a:t>II)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15240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 III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Gav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801812"/>
            <a:ext cx="6858000" cy="4572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Comparing False Teachers to…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“The Way of Cain”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His offering was rejected because of the attitude of his heart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He believed he could come to God by his own merit</a:t>
            </a:r>
          </a:p>
          <a:p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Comparing False Teachers to…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“</a:t>
            </a:r>
            <a:r>
              <a:rPr lang="en-US" sz="4000" b="1" dirty="0" smtClean="0"/>
              <a:t>Balaam’s error”</a:t>
            </a:r>
          </a:p>
          <a:p>
            <a:endParaRPr lang="en-US" sz="2200" b="1" dirty="0" smtClean="0"/>
          </a:p>
          <a:p>
            <a:r>
              <a:rPr lang="en-US" sz="4000" b="1" dirty="0" smtClean="0"/>
              <a:t>God would not allow him to curse Israel</a:t>
            </a:r>
          </a:p>
          <a:p>
            <a:endParaRPr lang="en-US" sz="2200" b="1" dirty="0" smtClean="0"/>
          </a:p>
          <a:p>
            <a:r>
              <a:rPr lang="en-US" sz="4000" b="1" dirty="0" smtClean="0"/>
              <a:t>He was more interested in money than in doing the Lord’s will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His plan led the Israelites to worship false gods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Comparing False Teachers to…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“Korah’s rebellion”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He led a rebellion against God’s chosen authority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These false teachers rejected the authority of Jesus and His apostles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Exposing the Truth </a:t>
            </a:r>
            <a:br>
              <a:rPr lang="en-US" sz="4800" dirty="0" smtClean="0"/>
            </a:br>
            <a:r>
              <a:rPr lang="en-US" sz="4800" dirty="0" smtClean="0"/>
              <a:t>about False Teachers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They are shepherds who only care for themselves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They make great promises, but only deliver disappointment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They stir up trouble and spiritual garbage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Prophecy of Enoch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1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 spoke of God’s coming judgment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He never experienced physical death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His experience shows us a picture of the Rapture of the Church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Fault Finders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They are unwilling to get involved in the work of the Church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They are quick to point out why everyone else is wrong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They believe they have the “</a:t>
            </a:r>
            <a:r>
              <a:rPr lang="en-US" sz="4000" b="1" dirty="0" smtClean="0"/>
              <a:t>spiritual gift” </a:t>
            </a:r>
            <a:r>
              <a:rPr lang="en-US" sz="4000" b="1" dirty="0" smtClean="0"/>
              <a:t>of criticism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Following Evil Desires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599"/>
            <a:ext cx="9144000" cy="510540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They are shepherds who “fleece the flock”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They brag about their accomplishments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Their preaching is motivated by money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Hebrews 4:12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“The Word of God is living and active.  Sharper than any double-edged sword, it penetrates even to dividing soul and spirit, joints and marrow; it judges the thoughts and attitudes of the heart.”</a:t>
            </a:r>
            <a:endParaRPr lang="en-US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208</TotalTime>
  <Words>222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The Judgment of God(Part II)</vt:lpstr>
      <vt:lpstr>Comparing False Teachers to…</vt:lpstr>
      <vt:lpstr>Comparing False Teachers to…</vt:lpstr>
      <vt:lpstr>Comparing False Teachers to…</vt:lpstr>
      <vt:lpstr>Exposing the Truth  about False Teachers</vt:lpstr>
      <vt:lpstr>The Prophecy of Enoch</vt:lpstr>
      <vt:lpstr>Fault Finders</vt:lpstr>
      <vt:lpstr>Following Evil Desires</vt:lpstr>
      <vt:lpstr>Hebrews 4:12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SanderJD</dc:creator>
  <cp:lastModifiedBy>User</cp:lastModifiedBy>
  <cp:revision>39</cp:revision>
  <dcterms:created xsi:type="dcterms:W3CDTF">2012-02-08T16:56:24Z</dcterms:created>
  <dcterms:modified xsi:type="dcterms:W3CDTF">2018-07-25T15:43:46Z</dcterms:modified>
</cp:coreProperties>
</file>