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4405-45A3-4593-90F0-1CC33E485733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4C67-8B3D-42F9-8B70-3FEFD6F4B8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4405-45A3-4593-90F0-1CC33E485733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4C67-8B3D-42F9-8B70-3FEFD6F4B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4405-45A3-4593-90F0-1CC33E485733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4C67-8B3D-42F9-8B70-3FEFD6F4B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4405-45A3-4593-90F0-1CC33E485733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4C67-8B3D-42F9-8B70-3FEFD6F4B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4405-45A3-4593-90F0-1CC33E485733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4C67-8B3D-42F9-8B70-3FEFD6F4B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4405-45A3-4593-90F0-1CC33E485733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4C67-8B3D-42F9-8B70-3FEFD6F4B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4405-45A3-4593-90F0-1CC33E485733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4C67-8B3D-42F9-8B70-3FEFD6F4B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4405-45A3-4593-90F0-1CC33E485733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4C67-8B3D-42F9-8B70-3FEFD6F4B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4405-45A3-4593-90F0-1CC33E485733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4C67-8B3D-42F9-8B70-3FEFD6F4B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4405-45A3-4593-90F0-1CC33E485733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4C67-8B3D-42F9-8B70-3FEFD6F4B8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CC04405-45A3-4593-90F0-1CC33E485733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79E4C67-8B3D-42F9-8B70-3FEFD6F4B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CC04405-45A3-4593-90F0-1CC33E485733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79E4C67-8B3D-42F9-8B70-3FEFD6F4B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The Judgment of God</a:t>
            </a:r>
            <a:endParaRPr lang="en-US" sz="6000" dirty="0"/>
          </a:p>
        </p:txBody>
      </p:sp>
      <p:sp>
        <p:nvSpPr>
          <p:cNvPr id="8" name="TextBox 7"/>
          <p:cNvSpPr txBox="1"/>
          <p:nvPr/>
        </p:nvSpPr>
        <p:spPr>
          <a:xfrm>
            <a:off x="4267200" y="152400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Part II</a:t>
            </a:r>
            <a:endParaRPr lang="en-US" sz="40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Content Placeholder 6" descr="Fi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47800"/>
            <a:ext cx="9144000" cy="541020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Examples of God’s Judgment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3999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He judged the Israelites who rebelled against Him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He judged the angels who rebelled against Him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He judged the people of Sodom and Gomorrah</a:t>
            </a:r>
            <a:endParaRPr lang="en-US" sz="4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I Corinthians 6:18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b="1" dirty="0" smtClean="0"/>
              <a:t>	“Flee sexual immorality.  All other sins a man commits are outside his body, but he who sins sexually sins against his own body.”</a:t>
            </a:r>
            <a:endParaRPr lang="en-US" sz="4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False Teachers Reject Authority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1"/>
            <a:ext cx="9144000" cy="5334000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/>
              <a:t>They denied essential Biblical doctrines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They had no respect for the power of supernatural beings (angels and demons)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Do we </a:t>
            </a:r>
            <a:r>
              <a:rPr lang="en-US" sz="4000" b="1" u="sng" dirty="0" smtClean="0"/>
              <a:t>really</a:t>
            </a:r>
            <a:r>
              <a:rPr lang="en-US" sz="4000" b="1" dirty="0" smtClean="0"/>
              <a:t> have preachers like this in our churches today?</a:t>
            </a:r>
            <a:endParaRPr lang="en-US" sz="4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Poll of 700 Pastors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3999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/>
              <a:t>48% denied that the Bible is the inspired Word of God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24% denied the Atonement 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12% denied the resurrection of Jesus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27% do not believe in the return of Christ</a:t>
            </a:r>
            <a:endParaRPr lang="en-US" sz="4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Proverbs 16:5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91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/>
              <a:t>	“The Lord detests all the proud of heart.  Be sure of this:  They will not go unpunished.”</a:t>
            </a:r>
            <a:endParaRPr lang="en-US" sz="4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II Corinthians 11:13-14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9144000" cy="48005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/>
              <a:t>	“For such men are false apostles, deceitful workmen, masquerading as apostles of Christ.  And no wonder, for Satan himself masquerades as an angel of light.”</a:t>
            </a:r>
            <a:endParaRPr lang="en-US" sz="4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A Word of Encouragement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4625609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Study your Bible on a regular basis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Become familiar with the truth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Teach your children to “Contend for the Faith”</a:t>
            </a:r>
            <a:endParaRPr lang="en-US" sz="4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144</TotalTime>
  <Words>142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Corbel</vt:lpstr>
      <vt:lpstr>Times New Roman</vt:lpstr>
      <vt:lpstr>Wingdings</vt:lpstr>
      <vt:lpstr>Wingdings 2</vt:lpstr>
      <vt:lpstr>Wingdings 3</vt:lpstr>
      <vt:lpstr>Module</vt:lpstr>
      <vt:lpstr>The Judgment of God</vt:lpstr>
      <vt:lpstr>Examples of God’s Judgment</vt:lpstr>
      <vt:lpstr>I Corinthians 6:18</vt:lpstr>
      <vt:lpstr>False Teachers Reject Authority</vt:lpstr>
      <vt:lpstr>Poll of 700 Pastors</vt:lpstr>
      <vt:lpstr>Proverbs 16:5</vt:lpstr>
      <vt:lpstr>II Corinthians 11:13-14</vt:lpstr>
      <vt:lpstr>A Word of Encouragement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SanderJD</dc:creator>
  <cp:lastModifiedBy>User</cp:lastModifiedBy>
  <cp:revision>28</cp:revision>
  <dcterms:created xsi:type="dcterms:W3CDTF">2012-02-08T16:56:24Z</dcterms:created>
  <dcterms:modified xsi:type="dcterms:W3CDTF">2018-07-19T13:55:07Z</dcterms:modified>
</cp:coreProperties>
</file>