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95153"/>
      </p:ext>
    </p:extLst>
  </p:cSld>
  <p:clrMapOvr>
    <a:masterClrMapping/>
  </p:clrMapOvr>
  <p:transition spd="slow">
    <p:split orient="vert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50905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34026"/>
      </p:ext>
    </p:extLst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9207366"/>
      </p:ext>
    </p:extLst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76448"/>
      </p:ext>
    </p:extLst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71506"/>
      </p:ext>
    </p:extLst>
  </p:cSld>
  <p:clrMapOvr>
    <a:masterClrMapping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85033"/>
      </p:ext>
    </p:extLst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74563"/>
      </p:ext>
    </p:extLst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84175"/>
      </p:ext>
    </p:extLst>
  </p:cSld>
  <p:clrMapOvr>
    <a:masterClrMapping/>
  </p:clrMapOvr>
  <p:transition spd="slow">
    <p:split orient="vert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43722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62647"/>
      </p:ext>
    </p:extLst>
  </p:cSld>
  <p:clrMapOvr>
    <a:masterClrMapping/>
  </p:clrMapOvr>
  <p:transition spd="slow">
    <p:split orient="vert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58035"/>
      </p:ext>
    </p:extLst>
  </p:cSld>
  <p:clrMapOvr>
    <a:masterClrMapping/>
  </p:clrMapOvr>
  <p:transition spd="slow">
    <p:split orient="vert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08641"/>
      </p:ext>
    </p:extLst>
  </p:cSld>
  <p:clrMapOvr>
    <a:masterClrMapping/>
  </p:clrMapOvr>
  <p:transition spd="slow">
    <p:split orient="vert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4105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32438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80946"/>
      </p:ext>
    </p:extLst>
  </p:cSld>
  <p:clrMapOvr>
    <a:masterClrMapping/>
  </p:clrMapOvr>
  <p:transition spd="slow">
    <p:split orient="vert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18758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09B8FF1-47B2-421C-973D-A578A6868FB9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C89AF03-A3FB-46E6-9104-7A108ABB0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399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  <p:sldLayoutId id="2147483856" r:id="rId17"/>
  </p:sldLayoutIdLst>
  <p:transition spd="slow">
    <p:split orient="vert"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04534"/>
            <a:ext cx="12192000" cy="1646302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The Father of Lies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50833"/>
            <a:ext cx="12192000" cy="1096899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Genesis 3:1-5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38374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678" y="0"/>
            <a:ext cx="8596668" cy="18288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1846" y="633984"/>
            <a:ext cx="9405450" cy="608380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We often hear that “Experience” is the best teacher – </a:t>
            </a:r>
            <a:r>
              <a:rPr lang="en-US" sz="4000" b="1" u="sng" dirty="0" smtClean="0"/>
              <a:t>Wrong!</a:t>
            </a:r>
          </a:p>
          <a:p>
            <a:endParaRPr lang="en-US" sz="3600" b="1" dirty="0"/>
          </a:p>
          <a:p>
            <a:r>
              <a:rPr lang="en-US" sz="4000" b="1" dirty="0" smtClean="0"/>
              <a:t>Satan tempted Eve by telling her she would be “like God”</a:t>
            </a:r>
          </a:p>
          <a:p>
            <a:endParaRPr lang="en-US" sz="3600" b="1" dirty="0"/>
          </a:p>
          <a:p>
            <a:r>
              <a:rPr lang="en-US" sz="4000" b="1" dirty="0" smtClean="0"/>
              <a:t>We don’t become more like God by doing what He tells us NOT to do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54918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Revelation 12:11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170176"/>
            <a:ext cx="10353762" cy="3621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“They overcame him by the blood of the Lamb and by the word of their testimony; they did not love their lives so much as to shrink from death.”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632216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2316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" y="792480"/>
            <a:ext cx="9363456" cy="585216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blood of Jesus Christ, God’s Son, cleanses us from all sin</a:t>
            </a:r>
          </a:p>
          <a:p>
            <a:endParaRPr lang="en-US" sz="3600" b="1" dirty="0"/>
          </a:p>
          <a:p>
            <a:r>
              <a:rPr lang="en-US" sz="4000" b="1" dirty="0" smtClean="0"/>
              <a:t>We should never be ashamed to testify about the Lord Jesus Christ (Mark 8:38)</a:t>
            </a:r>
          </a:p>
          <a:p>
            <a:endParaRPr lang="en-US" sz="3600" b="1" dirty="0"/>
          </a:p>
          <a:p>
            <a:r>
              <a:rPr lang="en-US" sz="4000" b="1" dirty="0" smtClean="0"/>
              <a:t>We should love Jesus more than we love our own lives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449187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2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0432"/>
            <a:ext cx="12094464" cy="555955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JESUS</a:t>
            </a:r>
            <a:r>
              <a:rPr lang="en-US" sz="4000" b="1" dirty="0" smtClean="0"/>
              <a:t> is the way, the </a:t>
            </a:r>
            <a:r>
              <a:rPr lang="en-US" sz="4000" b="1" u="sng" dirty="0" smtClean="0"/>
              <a:t>TRUTH</a:t>
            </a:r>
            <a:r>
              <a:rPr lang="en-US" sz="4000" b="1" dirty="0" smtClean="0"/>
              <a:t> and the life…</a:t>
            </a:r>
          </a:p>
          <a:p>
            <a:endParaRPr lang="en-US" sz="4000" b="1" dirty="0"/>
          </a:p>
          <a:p>
            <a:r>
              <a:rPr lang="en-US" sz="4000" b="1" dirty="0" smtClean="0"/>
              <a:t>The </a:t>
            </a:r>
            <a:r>
              <a:rPr lang="en-US" sz="4000" b="1" u="sng" dirty="0" smtClean="0"/>
              <a:t>TRUTH</a:t>
            </a:r>
            <a:r>
              <a:rPr lang="en-US" sz="4000" b="1" dirty="0" smtClean="0"/>
              <a:t> will set you </a:t>
            </a:r>
            <a:r>
              <a:rPr lang="en-US" sz="4000" b="1" u="sng" dirty="0" smtClean="0"/>
              <a:t>FREE</a:t>
            </a:r>
          </a:p>
          <a:p>
            <a:endParaRPr lang="en-US" sz="4000" b="1" u="sng" dirty="0"/>
          </a:p>
          <a:p>
            <a:r>
              <a:rPr lang="en-US" sz="4000" b="1" dirty="0" smtClean="0"/>
              <a:t>If the </a:t>
            </a:r>
            <a:r>
              <a:rPr lang="en-US" sz="4000" b="1" u="sng" dirty="0" smtClean="0"/>
              <a:t>SON</a:t>
            </a:r>
            <a:r>
              <a:rPr lang="en-US" sz="4000" b="1" dirty="0" smtClean="0"/>
              <a:t> sets you free, you will be </a:t>
            </a:r>
            <a:r>
              <a:rPr lang="en-US" sz="4000" b="1" u="sng" dirty="0" smtClean="0"/>
              <a:t>FREE</a:t>
            </a:r>
            <a:r>
              <a:rPr lang="en-US" sz="4000" b="1" dirty="0" smtClean="0"/>
              <a:t> indeed!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2227763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2192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7408"/>
            <a:ext cx="11972544" cy="616915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Satan is the “Father of Lies” (Jn. 8:44)</a:t>
            </a:r>
          </a:p>
          <a:p>
            <a:endParaRPr lang="en-US" b="1" dirty="0"/>
          </a:p>
          <a:p>
            <a:r>
              <a:rPr lang="en-US" sz="4000" b="1" dirty="0" smtClean="0"/>
              <a:t>The most deceptive lies are the ones that sound the most like the truth</a:t>
            </a:r>
          </a:p>
          <a:p>
            <a:endParaRPr lang="en-US" b="1" dirty="0"/>
          </a:p>
          <a:p>
            <a:r>
              <a:rPr lang="en-US" sz="4000" b="1" dirty="0" smtClean="0"/>
              <a:t>Satan leads the whole world astray (Rev. 12:9)</a:t>
            </a:r>
          </a:p>
          <a:p>
            <a:endParaRPr lang="en-US" b="1" dirty="0"/>
          </a:p>
          <a:p>
            <a:r>
              <a:rPr lang="en-US" sz="4000" b="1" dirty="0" smtClean="0"/>
              <a:t>Satan will try to use the same deceptions on you that he used on Eve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1630784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58240"/>
            <a:ext cx="12094464" cy="2913889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Deception #1: Doubt God’s Goodness, and Think Negatively about God</a:t>
            </a:r>
            <a:endParaRPr lang="en-US" sz="5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31648" y="5425440"/>
            <a:ext cx="11753088" cy="131673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754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Genesis 2:16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3795" y="2267712"/>
            <a:ext cx="10353762" cy="3523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“You are free to eat from any tree in the garden…”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683019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87553"/>
            <a:ext cx="11984735" cy="3539896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Deception #2: Deny God’s Truthfulness, and Think Skeptically about God</a:t>
            </a:r>
            <a:endParaRPr lang="en-US" sz="5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31977" y="4894423"/>
            <a:ext cx="9590550" cy="150705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723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0"/>
            <a:ext cx="10807530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4 Substitutes for the Truth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0416" y="1524000"/>
            <a:ext cx="11728704" cy="512064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Relativism – There are no absolutes</a:t>
            </a:r>
          </a:p>
          <a:p>
            <a:endParaRPr lang="en-US" dirty="0"/>
          </a:p>
          <a:p>
            <a:r>
              <a:rPr lang="en-US" sz="4000" b="1" dirty="0" smtClean="0"/>
              <a:t>Subjectivism – We all have our own truth</a:t>
            </a:r>
          </a:p>
          <a:p>
            <a:endParaRPr lang="en-US" dirty="0"/>
          </a:p>
          <a:p>
            <a:r>
              <a:rPr lang="en-US" sz="4000" b="1" dirty="0" smtClean="0"/>
              <a:t>Rationalism – Truth must be observed or proved</a:t>
            </a:r>
          </a:p>
          <a:p>
            <a:endParaRPr lang="en-US" dirty="0"/>
          </a:p>
          <a:p>
            <a:r>
              <a:rPr lang="en-US" sz="4000" b="1" dirty="0" smtClean="0"/>
              <a:t>Post-Modernism – There is no truth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824391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389889"/>
            <a:ext cx="12191999" cy="313756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Deception #3: Defy God’s Righteousness, and Think Carelessly about God</a:t>
            </a:r>
            <a:endParaRPr lang="en-US" sz="5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46633" y="4967575"/>
            <a:ext cx="9590550" cy="150705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431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534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9456" y="719328"/>
            <a:ext cx="9387840" cy="585215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God is righteous; God is holy; God will judge sin</a:t>
            </a:r>
          </a:p>
          <a:p>
            <a:endParaRPr lang="en-US" sz="3600" b="1" dirty="0"/>
          </a:p>
          <a:p>
            <a:r>
              <a:rPr lang="en-US" sz="4000" b="1" dirty="0" smtClean="0"/>
              <a:t>Law without penalty is only advice – God doesn’t give advice</a:t>
            </a:r>
          </a:p>
          <a:p>
            <a:endParaRPr lang="en-US" sz="3600" b="1" dirty="0"/>
          </a:p>
          <a:p>
            <a:r>
              <a:rPr lang="en-US" sz="4000" b="1" dirty="0" smtClean="0"/>
              <a:t>Satan’s deceptions can be seen today in “New Age” Religion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621084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94945"/>
            <a:ext cx="12191999" cy="3832504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Deception #4: Discredit God’s Goodness, and Think Suspiciously about God</a:t>
            </a:r>
            <a:endParaRPr lang="en-US" sz="5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90601" y="5162647"/>
            <a:ext cx="9590550" cy="150705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4750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98</TotalTime>
  <Words>341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Calisto MT</vt:lpstr>
      <vt:lpstr>Trebuchet MS</vt:lpstr>
      <vt:lpstr>Wingdings 2</vt:lpstr>
      <vt:lpstr>Slate</vt:lpstr>
      <vt:lpstr>The Father of Lies</vt:lpstr>
      <vt:lpstr>PowerPoint Presentation</vt:lpstr>
      <vt:lpstr>Deception #1: Doubt God’s Goodness, and Think Negatively about God</vt:lpstr>
      <vt:lpstr>Genesis 2:16</vt:lpstr>
      <vt:lpstr>Deception #2: Deny God’s Truthfulness, and Think Skeptically about God</vt:lpstr>
      <vt:lpstr>4 Substitutes for the Truth</vt:lpstr>
      <vt:lpstr>Deception #3: Defy God’s Righteousness, and Think Carelessly about God</vt:lpstr>
      <vt:lpstr>PowerPoint Presentation</vt:lpstr>
      <vt:lpstr>Deception #4: Discredit God’s Goodness, and Think Suspiciously about God</vt:lpstr>
      <vt:lpstr>PowerPoint Presentation</vt:lpstr>
      <vt:lpstr>Revelation 12:11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Deceptions from the Devil</dc:title>
  <dc:creator>User</dc:creator>
  <cp:lastModifiedBy>User</cp:lastModifiedBy>
  <cp:revision>21</cp:revision>
  <dcterms:created xsi:type="dcterms:W3CDTF">2015-06-10T18:51:27Z</dcterms:created>
  <dcterms:modified xsi:type="dcterms:W3CDTF">2018-05-17T13:36:36Z</dcterms:modified>
</cp:coreProperties>
</file>