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967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6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48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4564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04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35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31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46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765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9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344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2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0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774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248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8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4D87B6A-6FC4-4DB8-934A-ECF694F3D1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1FFB068-FE66-4722-ADD8-0BB5088BB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386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  <p:sldLayoutId id="2147484001" r:id="rId14"/>
    <p:sldLayoutId id="2147484002" r:id="rId15"/>
    <p:sldLayoutId id="2147484003" r:id="rId16"/>
    <p:sldLayoutId id="2147484004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464028"/>
            <a:ext cx="7981950" cy="119465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1 Samuel 1:10-28</a:t>
            </a:r>
            <a:endParaRPr lang="en-US" sz="48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1371601"/>
            <a:ext cx="7981949" cy="25908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A Biblical Model for Motherhood</a:t>
            </a:r>
            <a:endParaRPr lang="en-US" sz="6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66689"/>
            <a:ext cx="7886700" cy="169068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1. A Godly Priority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4999"/>
          </a:xfrm>
        </p:spPr>
        <p:txBody>
          <a:bodyPr>
            <a:noAutofit/>
          </a:bodyPr>
          <a:lstStyle/>
          <a:p>
            <a:r>
              <a:rPr lang="en-US" sz="4000" b="1" smtClean="0"/>
              <a:t>Hannah’s </a:t>
            </a:r>
            <a:r>
              <a:rPr lang="en-US" sz="4000" b="1" dirty="0" smtClean="0"/>
              <a:t>priority was her God-given desire to have </a:t>
            </a:r>
            <a:r>
              <a:rPr lang="en-US" sz="4000" b="1" smtClean="0"/>
              <a:t>a child</a:t>
            </a:r>
            <a:endParaRPr lang="en-US" sz="4000" b="1" dirty="0" smtClean="0"/>
          </a:p>
          <a:p>
            <a:endParaRPr lang="en-US" sz="2000" b="1" dirty="0" smtClean="0"/>
          </a:p>
          <a:p>
            <a:r>
              <a:rPr lang="en-US" sz="4000" b="1" dirty="0" smtClean="0"/>
              <a:t>She understood that children are a blessing and a gift from God (Ps. 127:3, Ps. 128: 3-4)</a:t>
            </a:r>
          </a:p>
          <a:p>
            <a:endParaRPr lang="en-US" sz="2000" b="1" dirty="0" smtClean="0"/>
          </a:p>
          <a:p>
            <a:r>
              <a:rPr lang="en-US" sz="4000" b="1" dirty="0" smtClean="0"/>
              <a:t>There is something wrong when children are looked at as burdens rather than blessings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200"/>
            <a:ext cx="7886700" cy="1143001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2. Godly Prayer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72439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Children should be prayed for even before they’re born</a:t>
            </a:r>
          </a:p>
          <a:p>
            <a:endParaRPr lang="en-US" sz="4400" b="1" dirty="0" smtClean="0"/>
          </a:p>
          <a:p>
            <a:r>
              <a:rPr lang="en-US" sz="4000" b="1" dirty="0" smtClean="0"/>
              <a:t>Many “barren” women in the Bible prayed and then gave birth to children who grew up to change the world</a:t>
            </a:r>
          </a:p>
          <a:p>
            <a:endParaRPr lang="en-US" b="1" dirty="0" smtClean="0"/>
          </a:p>
          <a:p>
            <a:pPr marL="0" indent="0">
              <a:buNone/>
            </a:pP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1"/>
            <a:ext cx="788670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3. A Godly Purpose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Hannah’s Godly Purpose was to give her child back to the Lord</a:t>
            </a:r>
          </a:p>
          <a:p>
            <a:endParaRPr lang="en-US" sz="2800" b="1" dirty="0" smtClean="0"/>
          </a:p>
          <a:p>
            <a:r>
              <a:rPr lang="en-US" sz="4000" b="1" dirty="0" smtClean="0"/>
              <a:t>“I have no greater joy than to hear my children are walking in the truth.” (3 John 4)</a:t>
            </a:r>
          </a:p>
          <a:p>
            <a:endParaRPr lang="en-US" sz="2800" b="1" dirty="0" smtClean="0"/>
          </a:p>
          <a:p>
            <a:r>
              <a:rPr lang="en-US" sz="4000" b="1" dirty="0" smtClean="0"/>
              <a:t>A wonderful prayer that you can pray for your children is Eph. 3:14-19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66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4. Godly Persistence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199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Hannah prayed for Samuel before he was born, and she continued to pray for him after he was born</a:t>
            </a:r>
          </a:p>
          <a:p>
            <a:endParaRPr lang="en-US" sz="1000" b="1" dirty="0" smtClean="0"/>
          </a:p>
          <a:p>
            <a:r>
              <a:rPr lang="en-US" sz="4000" b="1" dirty="0" smtClean="0"/>
              <a:t>No matter how dark, desolate, and difficult your situation may seem, keep on praying – that is “Godly Persistence”</a:t>
            </a:r>
          </a:p>
          <a:p>
            <a:endParaRPr lang="en-US" sz="1000" b="1" dirty="0" smtClean="0"/>
          </a:p>
          <a:p>
            <a:r>
              <a:rPr lang="en-US" sz="4000" b="1" dirty="0" smtClean="0"/>
              <a:t>Because Hannah persisted, her sorrow was turned to joy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66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5. Godly Persuasion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19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Hannah taught Samuel to love the Lord and worship Him</a:t>
            </a:r>
          </a:p>
          <a:p>
            <a:endParaRPr lang="en-US" b="1" dirty="0" smtClean="0"/>
          </a:p>
          <a:p>
            <a:r>
              <a:rPr lang="en-US" sz="4000" b="1" dirty="0" smtClean="0"/>
              <a:t>Timothy’s mother and grandmother taught him about the Lord (2 Tim. 1:5)</a:t>
            </a:r>
          </a:p>
          <a:p>
            <a:endParaRPr lang="en-US" b="1" dirty="0" smtClean="0"/>
          </a:p>
          <a:p>
            <a:r>
              <a:rPr lang="en-US" sz="4000" b="1" dirty="0" smtClean="0"/>
              <a:t>There is nothing greater or more important than raising a child for Jesus Christ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80</TotalTime>
  <Words>249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Depth</vt:lpstr>
      <vt:lpstr>1 Samuel 1:10-28</vt:lpstr>
      <vt:lpstr>1. A Godly Priority</vt:lpstr>
      <vt:lpstr>2. Godly Prayer</vt:lpstr>
      <vt:lpstr>3. A Godly Purpose</vt:lpstr>
      <vt:lpstr>4. Godly Persistence</vt:lpstr>
      <vt:lpstr>5. Godly Persuasion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Hannah: The Portrait         of a Godly Mother</dc:title>
  <dc:creator>SanderJD</dc:creator>
  <cp:lastModifiedBy>User</cp:lastModifiedBy>
  <cp:revision>19</cp:revision>
  <dcterms:created xsi:type="dcterms:W3CDTF">2015-05-07T14:39:33Z</dcterms:created>
  <dcterms:modified xsi:type="dcterms:W3CDTF">2018-05-10T14:50:11Z</dcterms:modified>
</cp:coreProperties>
</file>