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79" d="100"/>
          <a:sy n="79" d="100"/>
        </p:scale>
        <p:origin x="1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DA70-AE39-4A48-9E0C-AAD0F91BDE51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6D8CC-CB80-4472-A197-BB70D8A58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1575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DA70-AE39-4A48-9E0C-AAD0F91BDE51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6D8CC-CB80-4472-A197-BB70D8A58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344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DA70-AE39-4A48-9E0C-AAD0F91BDE51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6D8CC-CB80-4472-A197-BB70D8A58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53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DA70-AE39-4A48-9E0C-AAD0F91BDE51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6D8CC-CB80-4472-A197-BB70D8A58FB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704151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DA70-AE39-4A48-9E0C-AAD0F91BDE51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6D8CC-CB80-4472-A197-BB70D8A58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7052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DA70-AE39-4A48-9E0C-AAD0F91BDE51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6D8CC-CB80-4472-A197-BB70D8A58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916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DA70-AE39-4A48-9E0C-AAD0F91BDE51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6D8CC-CB80-4472-A197-BB70D8A58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6044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DA70-AE39-4A48-9E0C-AAD0F91BDE51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6D8CC-CB80-4472-A197-BB70D8A58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915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DA70-AE39-4A48-9E0C-AAD0F91BDE51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6D8CC-CB80-4472-A197-BB70D8A58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3797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DA70-AE39-4A48-9E0C-AAD0F91BDE51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6D8CC-CB80-4472-A197-BB70D8A58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953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DA70-AE39-4A48-9E0C-AAD0F91BDE51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6D8CC-CB80-4472-A197-BB70D8A58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9087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DA70-AE39-4A48-9E0C-AAD0F91BDE51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6D8CC-CB80-4472-A197-BB70D8A58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3093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DA70-AE39-4A48-9E0C-AAD0F91BDE51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6D8CC-CB80-4472-A197-BB70D8A58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213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DA70-AE39-4A48-9E0C-AAD0F91BDE51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6D8CC-CB80-4472-A197-BB70D8A58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0682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DA70-AE39-4A48-9E0C-AAD0F91BDE51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6D8CC-CB80-4472-A197-BB70D8A58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943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DA70-AE39-4A48-9E0C-AAD0F91BDE51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6D8CC-CB80-4472-A197-BB70D8A58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9193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DA70-AE39-4A48-9E0C-AAD0F91BDE51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6D8CC-CB80-4472-A197-BB70D8A58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0347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1783DA70-AE39-4A48-9E0C-AAD0F91BDE51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7A6D8CC-CB80-4472-A197-BB70D8A58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8048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77823"/>
          </a:xfrm>
        </p:spPr>
        <p:txBody>
          <a:bodyPr/>
          <a:lstStyle/>
          <a:p>
            <a:pPr algn="ctr"/>
            <a:r>
              <a:rPr lang="en-US" b="1" dirty="0" smtClean="0"/>
              <a:t>Exploring the Holy Land Part V</a:t>
            </a:r>
            <a:endParaRPr lang="en-US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368" y="780288"/>
            <a:ext cx="7851648" cy="6077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55492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90015"/>
          </a:xfrm>
        </p:spPr>
        <p:txBody>
          <a:bodyPr/>
          <a:lstStyle/>
          <a:p>
            <a:pPr algn="ctr"/>
            <a:r>
              <a:rPr lang="en-US" b="1" dirty="0" smtClean="0"/>
              <a:t>The Upper Room 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68" y="890016"/>
            <a:ext cx="10216896" cy="5827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14795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14399"/>
          </a:xfrm>
        </p:spPr>
        <p:txBody>
          <a:bodyPr/>
          <a:lstStyle/>
          <a:p>
            <a:pPr algn="ctr"/>
            <a:r>
              <a:rPr lang="en-US" b="1" dirty="0" smtClean="0"/>
              <a:t>Garden of Gethsemane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19328"/>
            <a:ext cx="10515600" cy="613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73702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36319"/>
          </a:xfrm>
        </p:spPr>
        <p:txBody>
          <a:bodyPr/>
          <a:lstStyle/>
          <a:p>
            <a:pPr algn="ctr"/>
            <a:r>
              <a:rPr lang="en-US" b="1" dirty="0" smtClean="0"/>
              <a:t>House of Caiaphas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" y="853440"/>
            <a:ext cx="11009375" cy="6004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24722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63167"/>
          </a:xfrm>
        </p:spPr>
        <p:txBody>
          <a:bodyPr/>
          <a:lstStyle/>
          <a:p>
            <a:pPr algn="ctr"/>
            <a:r>
              <a:rPr lang="en-US" b="1" dirty="0" smtClean="0"/>
              <a:t>Peter’s Denial of Christ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7995" y="360421"/>
            <a:ext cx="6134090" cy="6949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60217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97279"/>
          </a:xfrm>
        </p:spPr>
        <p:txBody>
          <a:bodyPr/>
          <a:lstStyle/>
          <a:p>
            <a:pPr algn="ctr"/>
            <a:r>
              <a:rPr lang="en-US" b="1" dirty="0" smtClean="0"/>
              <a:t>Steps from the time of Jesus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352" y="780288"/>
            <a:ext cx="9436608" cy="6077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34018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46047"/>
          </a:xfrm>
        </p:spPr>
        <p:txBody>
          <a:bodyPr/>
          <a:lstStyle/>
          <a:p>
            <a:pPr algn="ctr"/>
            <a:r>
              <a:rPr lang="en-US" b="1" dirty="0" smtClean="0"/>
              <a:t>Dungeon at House of Caiaphas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27" y="950976"/>
            <a:ext cx="10131553" cy="5907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29667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0"/>
            <a:ext cx="1147267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98056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85087"/>
          </a:xfrm>
        </p:spPr>
        <p:txBody>
          <a:bodyPr/>
          <a:lstStyle/>
          <a:p>
            <a:pPr algn="ctr"/>
            <a:r>
              <a:rPr lang="en-US" b="1" dirty="0" smtClean="0"/>
              <a:t>Shiela on the Via Dolorosa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096" y="853440"/>
            <a:ext cx="7607808" cy="6004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98680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36320"/>
          </a:xfrm>
        </p:spPr>
        <p:txBody>
          <a:bodyPr/>
          <a:lstStyle/>
          <a:p>
            <a:pPr algn="ctr"/>
            <a:r>
              <a:rPr lang="en-US" b="1" dirty="0" smtClean="0"/>
              <a:t>Golgotha/Calvary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04571" y="1262629"/>
            <a:ext cx="6024362" cy="5254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87991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85087"/>
          </a:xfrm>
        </p:spPr>
        <p:txBody>
          <a:bodyPr/>
          <a:lstStyle/>
          <a:p>
            <a:pPr algn="ctr"/>
            <a:r>
              <a:rPr lang="en-US" b="1" dirty="0" smtClean="0"/>
              <a:t>The Holy Sepulcher 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" y="902208"/>
            <a:ext cx="11082528" cy="5955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4454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77823"/>
          </a:xfrm>
        </p:spPr>
        <p:txBody>
          <a:bodyPr/>
          <a:lstStyle/>
          <a:p>
            <a:pPr algn="ctr"/>
            <a:r>
              <a:rPr lang="en-US" b="1" dirty="0" smtClean="0"/>
              <a:t>View from the Mt. of Olives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682752"/>
            <a:ext cx="11411712" cy="6175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49482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4427" y="-1732021"/>
            <a:ext cx="6902186" cy="10277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353133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97279"/>
          </a:xfrm>
        </p:spPr>
        <p:txBody>
          <a:bodyPr/>
          <a:lstStyle/>
          <a:p>
            <a:pPr algn="ctr"/>
            <a:r>
              <a:rPr lang="en-US" b="1" dirty="0" smtClean="0"/>
              <a:t>Skull Hill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4" y="743712"/>
            <a:ext cx="11192256" cy="6114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98159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75359"/>
          </a:xfrm>
        </p:spPr>
        <p:txBody>
          <a:bodyPr/>
          <a:lstStyle/>
          <a:p>
            <a:pPr algn="ctr"/>
            <a:r>
              <a:rPr lang="en-US" b="1" dirty="0" smtClean="0"/>
              <a:t>The Garden Tomb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68" y="780288"/>
            <a:ext cx="9107423" cy="6077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82797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43583"/>
          </a:xfrm>
        </p:spPr>
        <p:txBody>
          <a:bodyPr/>
          <a:lstStyle/>
          <a:p>
            <a:pPr algn="ctr"/>
            <a:r>
              <a:rPr lang="en-US" b="1" dirty="0" smtClean="0"/>
              <a:t>Stone to block Tomb Entrance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432" y="999744"/>
            <a:ext cx="9802368" cy="5742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63547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70431"/>
          </a:xfrm>
        </p:spPr>
        <p:txBody>
          <a:bodyPr/>
          <a:lstStyle/>
          <a:p>
            <a:pPr algn="ctr"/>
            <a:r>
              <a:rPr lang="en-US" b="1" dirty="0" smtClean="0"/>
              <a:t>Track to keep Stone in place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20568" y="-826008"/>
            <a:ext cx="5943600" cy="942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62603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46047"/>
          </a:xfrm>
        </p:spPr>
        <p:txBody>
          <a:bodyPr/>
          <a:lstStyle/>
          <a:p>
            <a:pPr algn="ctr"/>
            <a:r>
              <a:rPr lang="en-US" b="1" dirty="0" smtClean="0"/>
              <a:t>Western (Wailing) Wall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" y="963168"/>
            <a:ext cx="11033760" cy="5894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1297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11935"/>
          </a:xfrm>
        </p:spPr>
        <p:txBody>
          <a:bodyPr/>
          <a:lstStyle/>
          <a:p>
            <a:pPr algn="ctr"/>
            <a:r>
              <a:rPr lang="en-US" b="1" dirty="0" smtClean="0"/>
              <a:t>Me &amp; Father Abraham</a:t>
            </a:r>
            <a:endParaRPr lang="en-US" b="1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04571" y="909061"/>
            <a:ext cx="6195050" cy="579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69891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90015"/>
          </a:xfrm>
        </p:spPr>
        <p:txBody>
          <a:bodyPr/>
          <a:lstStyle/>
          <a:p>
            <a:pPr algn="ctr"/>
            <a:r>
              <a:rPr lang="en-US" b="1" dirty="0" smtClean="0"/>
              <a:t>Me &amp; Lumpy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86283" y="505211"/>
            <a:ext cx="6097514" cy="6608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06971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90015"/>
          </a:xfrm>
        </p:spPr>
        <p:txBody>
          <a:bodyPr/>
          <a:lstStyle/>
          <a:p>
            <a:pPr algn="ctr"/>
            <a:r>
              <a:rPr lang="en-US" b="1" dirty="0" smtClean="0"/>
              <a:t>View from the Temple Mount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4" y="755904"/>
            <a:ext cx="11350751" cy="6102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77091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48511"/>
          </a:xfrm>
        </p:spPr>
        <p:txBody>
          <a:bodyPr/>
          <a:lstStyle/>
          <a:p>
            <a:pPr algn="ctr"/>
            <a:r>
              <a:rPr lang="en-US" b="1" dirty="0" smtClean="0"/>
              <a:t>Model of Jerusalem  (66 A.D.)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8" y="938784"/>
            <a:ext cx="11545823" cy="5827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26599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36319"/>
          </a:xfrm>
        </p:spPr>
        <p:txBody>
          <a:bodyPr/>
          <a:lstStyle/>
          <a:p>
            <a:pPr algn="ctr"/>
            <a:r>
              <a:rPr lang="en-US" b="1" dirty="0" smtClean="0"/>
              <a:t>Model of Eastern Gate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77898" y="-844299"/>
            <a:ext cx="6041137" cy="9363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06799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38783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Dome of the Rock (On Temple Mount)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36" y="816864"/>
            <a:ext cx="10692384" cy="6041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22802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38783"/>
          </a:xfrm>
        </p:spPr>
        <p:txBody>
          <a:bodyPr/>
          <a:lstStyle/>
          <a:p>
            <a:pPr algn="ctr"/>
            <a:r>
              <a:rPr lang="en-US" b="1" dirty="0" smtClean="0"/>
              <a:t>Eastern Gate</a:t>
            </a:r>
            <a:endParaRPr lang="en-US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" y="755904"/>
            <a:ext cx="11862816" cy="5913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9247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99743"/>
          </a:xfrm>
        </p:spPr>
        <p:txBody>
          <a:bodyPr/>
          <a:lstStyle/>
          <a:p>
            <a:pPr algn="ctr"/>
            <a:r>
              <a:rPr lang="en-US" b="1" dirty="0" smtClean="0"/>
              <a:t>Eastern Gate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" y="743712"/>
            <a:ext cx="10180320" cy="6114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06748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77823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Traditional Location of the Upper Room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272" y="1097280"/>
            <a:ext cx="9168384" cy="5644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87472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503</TotalTime>
  <Words>109</Words>
  <Application>Microsoft Office PowerPoint</Application>
  <PresentationFormat>Widescreen</PresentationFormat>
  <Paragraphs>25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Corbel</vt:lpstr>
      <vt:lpstr>Depth</vt:lpstr>
      <vt:lpstr>Exploring the Holy Land Part V</vt:lpstr>
      <vt:lpstr>View from the Mt. of Olives</vt:lpstr>
      <vt:lpstr>View from the Temple Mount</vt:lpstr>
      <vt:lpstr>Model of Jerusalem  (66 A.D.)</vt:lpstr>
      <vt:lpstr>Model of Eastern Gate</vt:lpstr>
      <vt:lpstr>Dome of the Rock (On Temple Mount)</vt:lpstr>
      <vt:lpstr>Eastern Gate</vt:lpstr>
      <vt:lpstr>Eastern Gate</vt:lpstr>
      <vt:lpstr>Traditional Location of the Upper Room</vt:lpstr>
      <vt:lpstr>The Upper Room </vt:lpstr>
      <vt:lpstr>Garden of Gethsemane</vt:lpstr>
      <vt:lpstr>House of Caiaphas</vt:lpstr>
      <vt:lpstr>Peter’s Denial of Christ</vt:lpstr>
      <vt:lpstr>Steps from the time of Jesus</vt:lpstr>
      <vt:lpstr>Dungeon at House of Caiaphas</vt:lpstr>
      <vt:lpstr>PowerPoint Presentation</vt:lpstr>
      <vt:lpstr>Shiela on the Via Dolorosa</vt:lpstr>
      <vt:lpstr>Golgotha/Calvary</vt:lpstr>
      <vt:lpstr>The Holy Sepulcher </vt:lpstr>
      <vt:lpstr>PowerPoint Presentation</vt:lpstr>
      <vt:lpstr>Skull Hill</vt:lpstr>
      <vt:lpstr>The Garden Tomb</vt:lpstr>
      <vt:lpstr>Stone to block Tomb Entrance</vt:lpstr>
      <vt:lpstr>Track to keep Stone in place</vt:lpstr>
      <vt:lpstr>Western (Wailing) Wall</vt:lpstr>
      <vt:lpstr>Me &amp; Father Abraham</vt:lpstr>
      <vt:lpstr>Me &amp; Lumpy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the Holy Land Part V</dc:title>
  <dc:creator>User</dc:creator>
  <cp:lastModifiedBy>User</cp:lastModifiedBy>
  <cp:revision>19</cp:revision>
  <dcterms:created xsi:type="dcterms:W3CDTF">2018-05-01T14:40:21Z</dcterms:created>
  <dcterms:modified xsi:type="dcterms:W3CDTF">2018-05-03T16:26:59Z</dcterms:modified>
</cp:coreProperties>
</file>