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5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31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8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2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1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9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1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3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4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43A6B5F-40C5-4183-8F53-108B616F7775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E81AE99-47DA-45C4-89C7-0C1130B6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27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</p:sldLayoutIdLst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3167"/>
          </a:xfrm>
        </p:spPr>
        <p:txBody>
          <a:bodyPr/>
          <a:lstStyle/>
          <a:p>
            <a:pPr algn="ctr"/>
            <a:r>
              <a:rPr lang="en-US" b="1" dirty="0" smtClean="0"/>
              <a:t>Exploring the Holy Land part III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877824"/>
            <a:ext cx="7607808" cy="598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1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6591"/>
          </a:xfrm>
        </p:spPr>
        <p:txBody>
          <a:bodyPr/>
          <a:lstStyle/>
          <a:p>
            <a:pPr algn="ctr"/>
            <a:r>
              <a:rPr lang="en-US" b="1" dirty="0" smtClean="0"/>
              <a:t>Looking into Lebanon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816864"/>
            <a:ext cx="11801856" cy="604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79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04" y="0"/>
            <a:ext cx="10515600" cy="938784"/>
          </a:xfrm>
        </p:spPr>
        <p:txBody>
          <a:bodyPr/>
          <a:lstStyle/>
          <a:p>
            <a:pPr algn="ctr"/>
            <a:r>
              <a:rPr lang="en-US" b="1" dirty="0" smtClean="0"/>
              <a:t>Caesarea Philippi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1048" y="-1100328"/>
            <a:ext cx="6053328" cy="986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58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/>
          <a:lstStyle/>
          <a:p>
            <a:pPr algn="ctr"/>
            <a:r>
              <a:rPr lang="en-US" b="1" dirty="0" smtClean="0"/>
              <a:t>Caves at Caesarea Philippi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4672"/>
            <a:ext cx="10427207" cy="605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44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Mt. Hermon (Mt. of Transfiguration)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011936"/>
            <a:ext cx="11618975" cy="584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0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289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U.N. Compound – Golan Heights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902208"/>
            <a:ext cx="11545824" cy="595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61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19"/>
          </a:xfrm>
        </p:spPr>
        <p:txBody>
          <a:bodyPr/>
          <a:lstStyle/>
          <a:p>
            <a:pPr algn="ctr"/>
            <a:r>
              <a:rPr lang="en-US" b="1" dirty="0" smtClean="0"/>
              <a:t>Israel/Syria Border Fence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0016"/>
            <a:ext cx="11167872" cy="596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36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8511"/>
          </a:xfrm>
        </p:spPr>
        <p:txBody>
          <a:bodyPr/>
          <a:lstStyle/>
          <a:p>
            <a:pPr algn="ctr"/>
            <a:r>
              <a:rPr lang="en-US" b="1" dirty="0" smtClean="0"/>
              <a:t>I.D.F. Base overlooking Syria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50976"/>
            <a:ext cx="11484864" cy="590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03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en-US" b="1" dirty="0" smtClean="0"/>
              <a:t>Village of Katzrin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2" y="792480"/>
            <a:ext cx="8046720" cy="60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70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7823"/>
          </a:xfrm>
        </p:spPr>
        <p:txBody>
          <a:bodyPr/>
          <a:lstStyle/>
          <a:p>
            <a:pPr algn="ctr"/>
            <a:r>
              <a:rPr lang="en-US" b="1" dirty="0" smtClean="0"/>
              <a:t>Ancient Olive Press in Katzrin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5323" y="61717"/>
            <a:ext cx="6219434" cy="746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37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3167"/>
          </a:xfrm>
        </p:spPr>
        <p:txBody>
          <a:bodyPr/>
          <a:lstStyle/>
          <a:p>
            <a:pPr algn="ctr"/>
            <a:r>
              <a:rPr lang="en-US" b="1" dirty="0" smtClean="0"/>
              <a:t>5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Synagogue in Katzrin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963168"/>
            <a:ext cx="9424416" cy="589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8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5087"/>
          </a:xfrm>
        </p:spPr>
        <p:txBody>
          <a:bodyPr/>
          <a:lstStyle/>
          <a:p>
            <a:pPr algn="ctr"/>
            <a:r>
              <a:rPr lang="en-US" b="1" dirty="0" smtClean="0"/>
              <a:t>Tel Dan Nature Reserve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6" y="902208"/>
            <a:ext cx="8168640" cy="595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4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783"/>
          </a:xfrm>
        </p:spPr>
        <p:txBody>
          <a:bodyPr/>
          <a:lstStyle/>
          <a:p>
            <a:pPr algn="ctr"/>
            <a:r>
              <a:rPr lang="en-US" b="1" dirty="0" smtClean="0"/>
              <a:t>Jordon River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1520"/>
            <a:ext cx="10515600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44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783"/>
          </a:xfrm>
        </p:spPr>
        <p:txBody>
          <a:bodyPr/>
          <a:lstStyle/>
          <a:p>
            <a:pPr algn="ctr"/>
            <a:r>
              <a:rPr lang="en-US" b="1" dirty="0" smtClean="0"/>
              <a:t>Baptism Service at Jordon River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743712"/>
            <a:ext cx="9326880" cy="611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11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1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Getting Baptized in the Jordon River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902208"/>
            <a:ext cx="8961120" cy="595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86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0975"/>
          </a:xfrm>
        </p:spPr>
        <p:txBody>
          <a:bodyPr/>
          <a:lstStyle/>
          <a:p>
            <a:r>
              <a:rPr lang="en-US" b="1" dirty="0" smtClean="0"/>
              <a:t>Baptizing Shiela in Jordon River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829056"/>
            <a:ext cx="8400288" cy="602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51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3167"/>
          </a:xfrm>
        </p:spPr>
        <p:txBody>
          <a:bodyPr/>
          <a:lstStyle/>
          <a:p>
            <a:pPr algn="ctr"/>
            <a:r>
              <a:rPr lang="en-US" b="1" dirty="0" smtClean="0"/>
              <a:t> Qumran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435" y="-1596395"/>
            <a:ext cx="6048746" cy="1094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43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5359"/>
          </a:xfrm>
        </p:spPr>
        <p:txBody>
          <a:bodyPr/>
          <a:lstStyle/>
          <a:p>
            <a:pPr algn="ctr"/>
            <a:r>
              <a:rPr lang="en-US" b="1" dirty="0" smtClean="0"/>
              <a:t>Isaiah Scroll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731520"/>
            <a:ext cx="10875264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103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5359"/>
          </a:xfrm>
        </p:spPr>
        <p:txBody>
          <a:bodyPr/>
          <a:lstStyle/>
          <a:p>
            <a:pPr algn="ctr"/>
            <a:r>
              <a:rPr lang="en-US" b="1" dirty="0" smtClean="0"/>
              <a:t>View of Dead Sea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743712"/>
            <a:ext cx="11277600" cy="611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67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7823"/>
          </a:xfrm>
        </p:spPr>
        <p:txBody>
          <a:bodyPr/>
          <a:lstStyle/>
          <a:p>
            <a:pPr algn="ctr"/>
            <a:r>
              <a:rPr lang="en-US" b="1" dirty="0" smtClean="0"/>
              <a:t>Floating in Dead Sea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780288"/>
            <a:ext cx="9558528" cy="60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57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7551"/>
          </a:xfrm>
        </p:spPr>
        <p:txBody>
          <a:bodyPr/>
          <a:lstStyle/>
          <a:p>
            <a:pPr algn="ctr"/>
            <a:r>
              <a:rPr lang="en-US" b="1" dirty="0" smtClean="0"/>
              <a:t>Sundown on the Dead Sea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04672"/>
            <a:ext cx="11497055" cy="605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48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21663"/>
          </a:xfrm>
        </p:spPr>
        <p:txBody>
          <a:bodyPr/>
          <a:lstStyle/>
          <a:p>
            <a:pPr algn="ctr"/>
            <a:r>
              <a:rPr lang="en-US" b="1" dirty="0" smtClean="0"/>
              <a:t>Abraham’s Gate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056"/>
            <a:ext cx="12192000" cy="602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156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472" y="0"/>
            <a:ext cx="10515600" cy="890016"/>
          </a:xfrm>
        </p:spPr>
        <p:txBody>
          <a:bodyPr/>
          <a:lstStyle/>
          <a:p>
            <a:pPr algn="ctr"/>
            <a:r>
              <a:rPr lang="en-US" b="1" dirty="0" smtClean="0"/>
              <a:t>Joshua 19:47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2107" y="-1029467"/>
            <a:ext cx="6109706" cy="975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04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8" y="0"/>
            <a:ext cx="10515600" cy="926592"/>
          </a:xfrm>
        </p:spPr>
        <p:txBody>
          <a:bodyPr/>
          <a:lstStyle/>
          <a:p>
            <a:pPr algn="ctr"/>
            <a:r>
              <a:rPr lang="en-US" b="1" dirty="0" smtClean="0"/>
              <a:t>City Wall at Dan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26592"/>
            <a:ext cx="10558272" cy="593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45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0975"/>
          </a:xfrm>
        </p:spPr>
        <p:txBody>
          <a:bodyPr/>
          <a:lstStyle/>
          <a:p>
            <a:pPr algn="ctr"/>
            <a:r>
              <a:rPr lang="en-US" b="1" dirty="0" smtClean="0"/>
              <a:t>City Gate of Dan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528" y="-1414272"/>
            <a:ext cx="6028944" cy="1051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471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/>
          <a:lstStyle/>
          <a:p>
            <a:pPr algn="ctr"/>
            <a:r>
              <a:rPr lang="en-US" dirty="0" smtClean="0"/>
              <a:t>Dan &amp; Bethel (red dots)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768096"/>
            <a:ext cx="9156192" cy="60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71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1935"/>
          </a:xfrm>
        </p:spPr>
        <p:txBody>
          <a:bodyPr/>
          <a:lstStyle/>
          <a:p>
            <a:pPr algn="ctr"/>
            <a:r>
              <a:rPr lang="en-US" b="1" dirty="0" smtClean="0"/>
              <a:t>Altar of Golden Calf at Dan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829056"/>
            <a:ext cx="10802112" cy="602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78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4127"/>
          </a:xfrm>
        </p:spPr>
        <p:txBody>
          <a:bodyPr/>
          <a:lstStyle/>
          <a:p>
            <a:pPr algn="ctr"/>
            <a:r>
              <a:rPr lang="en-US" b="1" dirty="0" smtClean="0"/>
              <a:t>Wall around Golden Calf Idol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816864"/>
            <a:ext cx="9643872" cy="604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3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134</TotalTime>
  <Words>120</Words>
  <Application>Microsoft Office PowerPoint</Application>
  <PresentationFormat>Widescreen</PresentationFormat>
  <Paragraphs>28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Corbel</vt:lpstr>
      <vt:lpstr>Depth</vt:lpstr>
      <vt:lpstr>Exploring the Holy Land part III</vt:lpstr>
      <vt:lpstr>Tel Dan Nature Reserve</vt:lpstr>
      <vt:lpstr>Abraham’s Gate</vt:lpstr>
      <vt:lpstr>Joshua 19:47</vt:lpstr>
      <vt:lpstr>City Wall at Dan</vt:lpstr>
      <vt:lpstr>City Gate of Dan</vt:lpstr>
      <vt:lpstr>Dan &amp; Bethel (red dots)</vt:lpstr>
      <vt:lpstr>Altar of Golden Calf at Dan</vt:lpstr>
      <vt:lpstr>Wall around Golden Calf Idol</vt:lpstr>
      <vt:lpstr>Looking into Lebanon</vt:lpstr>
      <vt:lpstr>Caesarea Philippi</vt:lpstr>
      <vt:lpstr>Caves at Caesarea Philippi</vt:lpstr>
      <vt:lpstr>Mt. Hermon (Mt. of Transfiguration)</vt:lpstr>
      <vt:lpstr>U.N. Compound – Golan Heights</vt:lpstr>
      <vt:lpstr>Israel/Syria Border Fence</vt:lpstr>
      <vt:lpstr>I.D.F. Base overlooking Syria</vt:lpstr>
      <vt:lpstr>Village of Katzrin</vt:lpstr>
      <vt:lpstr>Ancient Olive Press in Katzrin</vt:lpstr>
      <vt:lpstr>5th Century Synagogue in Katzrin</vt:lpstr>
      <vt:lpstr>Jordon River</vt:lpstr>
      <vt:lpstr>Baptism Service at Jordon River</vt:lpstr>
      <vt:lpstr>Getting Baptized in the Jordon River</vt:lpstr>
      <vt:lpstr>Baptizing Shiela in Jordon River</vt:lpstr>
      <vt:lpstr> Qumran</vt:lpstr>
      <vt:lpstr>Isaiah Scroll</vt:lpstr>
      <vt:lpstr>View of Dead Sea</vt:lpstr>
      <vt:lpstr>Floating in Dead Sea</vt:lpstr>
      <vt:lpstr>Sundown on the Dead Sea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Holy Land part III</dc:title>
  <dc:creator>User</dc:creator>
  <cp:lastModifiedBy>User</cp:lastModifiedBy>
  <cp:revision>22</cp:revision>
  <dcterms:created xsi:type="dcterms:W3CDTF">2018-04-18T16:58:38Z</dcterms:created>
  <dcterms:modified xsi:type="dcterms:W3CDTF">2018-04-19T14:17:15Z</dcterms:modified>
</cp:coreProperties>
</file>