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F3A61D-FD41-48DE-8E7B-C6EFFD5F233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6895B0-FABC-4B03-B803-0B31F4D511E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90601"/>
            <a:ext cx="8382000" cy="25917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Tale of Two Babylons 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-US" sz="6000" dirty="0" smtClean="0"/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Revelation 17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worship of false gods is “Spiritual Adultery”</a:t>
            </a:r>
          </a:p>
          <a:p>
            <a:endParaRPr lang="en-US" sz="2000" dirty="0" smtClean="0"/>
          </a:p>
          <a:p>
            <a:r>
              <a:rPr lang="en-US" sz="4000" b="1" dirty="0" smtClean="0"/>
              <a:t>Jesus is the </a:t>
            </a:r>
            <a:r>
              <a:rPr lang="en-US" sz="4000" b="1" u="sng" dirty="0" smtClean="0"/>
              <a:t>ONLY</a:t>
            </a:r>
            <a:r>
              <a:rPr lang="en-US" sz="3600" dirty="0" smtClean="0"/>
              <a:t> </a:t>
            </a:r>
            <a:r>
              <a:rPr lang="en-US" sz="4000" b="1" dirty="0" smtClean="0"/>
              <a:t>way to heaven</a:t>
            </a:r>
          </a:p>
          <a:p>
            <a:endParaRPr lang="en-US" sz="2000" dirty="0" smtClean="0"/>
          </a:p>
          <a:p>
            <a:r>
              <a:rPr lang="en-US" sz="4000" b="1" dirty="0" smtClean="0"/>
              <a:t>“Babylon” will be the “State Religion”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“Great Prostitute”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 smtClean="0"/>
              <a:t>The “Prostitute” and the “Beast” will form an Alliance</a:t>
            </a:r>
          </a:p>
          <a:p>
            <a:endParaRPr lang="en-US" sz="1700" b="1" dirty="0" smtClean="0"/>
          </a:p>
          <a:p>
            <a:r>
              <a:rPr lang="en-US" sz="4300" b="1" dirty="0" smtClean="0"/>
              <a:t>The True Church is a Virgin Bride – The False Church is a Prostitute</a:t>
            </a:r>
          </a:p>
          <a:p>
            <a:endParaRPr lang="en-US" sz="1700" b="1" dirty="0" smtClean="0"/>
          </a:p>
          <a:p>
            <a:r>
              <a:rPr lang="en-US" sz="4300" b="1" dirty="0" smtClean="0"/>
              <a:t>She is </a:t>
            </a:r>
            <a:r>
              <a:rPr lang="en-US" sz="4300" b="1" dirty="0"/>
              <a:t>D</a:t>
            </a:r>
            <a:r>
              <a:rPr lang="en-US" sz="4300" b="1" dirty="0" smtClean="0"/>
              <a:t>runk </a:t>
            </a:r>
            <a:r>
              <a:rPr lang="en-US" sz="4300" b="1" dirty="0" smtClean="0"/>
              <a:t>with the blood of the Saints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Woman and the Beast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8809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The beast “which was” is the former Roman Empire</a:t>
            </a:r>
          </a:p>
          <a:p>
            <a:endParaRPr lang="en-US" sz="1300" dirty="0" smtClean="0"/>
          </a:p>
          <a:p>
            <a:r>
              <a:rPr lang="en-US" sz="4000" b="1" dirty="0" smtClean="0"/>
              <a:t>The beast that “now is not” is the current fragmented Roman Empire</a:t>
            </a:r>
          </a:p>
          <a:p>
            <a:endParaRPr lang="en-US" sz="1300" dirty="0" smtClean="0"/>
          </a:p>
          <a:p>
            <a:r>
              <a:rPr lang="en-US" sz="4000" b="1" dirty="0" smtClean="0"/>
              <a:t>The beast “from the Abyss” is the Revised Roman Empire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Mystery Explained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4000" b="1" dirty="0" smtClean="0"/>
              <a:t>The Revised Empire and the Anti-Christ will be destroyed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Religious Babylon will be centered in Rome</a:t>
            </a:r>
          </a:p>
          <a:p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Mystery Explained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991600" cy="45259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5 “have fallen”: Julius Caesar, Tiberius, Caligula, Claudius, Nero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one “who is”: Domitian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 One has “not yet come”: The Revised Roman Empire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7 Kings/Kingdoms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8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King is the Anti-Christ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will rule over the “7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Kingdom”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and his kingdom will be destroyed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8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King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Leaders of the Revised Roman Empire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They will give their authority to the Anti-Christ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They will be destroyed by the “Lamb”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10 Horns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The Anti-Christ declares himself God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He will annihilate Religious Babylon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God will accomplish His purpose</a:t>
            </a:r>
          </a:p>
          <a:p>
            <a:pPr>
              <a:buNone/>
            </a:pPr>
            <a:endParaRPr lang="en-US" sz="800" dirty="0" smtClean="0"/>
          </a:p>
          <a:p>
            <a:pPr algn="ctr"/>
            <a:r>
              <a:rPr lang="en-US" sz="5400" b="1" dirty="0" smtClean="0">
                <a:latin typeface="Algerian" pitchFamily="82" charset="0"/>
              </a:rPr>
              <a:t>Thy Kingdom Come, Thy Will Be Done</a:t>
            </a:r>
            <a:endParaRPr lang="en-US" sz="5400" b="1" dirty="0">
              <a:latin typeface="Algerian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Beast breaks his Covenant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255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Lucida Sans Unicode</vt:lpstr>
      <vt:lpstr>Times New Roman</vt:lpstr>
      <vt:lpstr>Verdana</vt:lpstr>
      <vt:lpstr>Wingdings 2</vt:lpstr>
      <vt:lpstr>Wingdings 3</vt:lpstr>
      <vt:lpstr>Concourse</vt:lpstr>
      <vt:lpstr>Tale of Two Babylons   Part I</vt:lpstr>
      <vt:lpstr>The “Great Prostitute”</vt:lpstr>
      <vt:lpstr>The Woman and the Beast</vt:lpstr>
      <vt:lpstr>The Mystery Explained</vt:lpstr>
      <vt:lpstr>The Mystery Explained</vt:lpstr>
      <vt:lpstr>The 7 Kings/Kingdoms</vt:lpstr>
      <vt:lpstr>The 8th King</vt:lpstr>
      <vt:lpstr>The 10 Horns</vt:lpstr>
      <vt:lpstr>The Beast breaks his Covenant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 of Two Babylons   Part I</dc:title>
  <dc:creator>SanderJD</dc:creator>
  <cp:lastModifiedBy>User</cp:lastModifiedBy>
  <cp:revision>21</cp:revision>
  <dcterms:created xsi:type="dcterms:W3CDTF">2010-03-18T15:54:25Z</dcterms:created>
  <dcterms:modified xsi:type="dcterms:W3CDTF">2018-01-23T17:21:32Z</dcterms:modified>
</cp:coreProperties>
</file>