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99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12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33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92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16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48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01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499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13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4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5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7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2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1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91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0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19A05AF-DA65-4F5C-90B7-CD58D556FBDF}" type="datetimeFigureOut">
              <a:rPr lang="en-US" smtClean="0"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A40851-ABC8-42CE-85DF-1D8094FDF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376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381000"/>
            <a:ext cx="8839200" cy="3124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A Wedding, Two Feasts, </a:t>
            </a:r>
            <a:br>
              <a:rPr lang="en-US" sz="5400" b="1" dirty="0" smtClean="0"/>
            </a:br>
            <a:r>
              <a:rPr lang="en-US" sz="5400" b="1" dirty="0" smtClean="0"/>
              <a:t>and a Fight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Revelation 19</a:t>
            </a:r>
            <a:endParaRPr lang="en-US" sz="4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44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Rejoicing in Heaven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95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Great Tribulation is over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God will avenge the blood of His Saints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 Tribulation Saints, The Church, and The Angels rejoice together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The Wedding of the Lamb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1054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Church is the “Bride of Christ”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Marriage is a picture of Christ and His Church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 Bride will wear fine linen – bright and clean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Wedding Supper of the Lamb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257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Begins </a:t>
            </a:r>
            <a:r>
              <a:rPr lang="en-US" sz="4000" b="1" i="1" dirty="0" smtClean="0"/>
              <a:t>after</a:t>
            </a:r>
            <a:r>
              <a:rPr lang="en-US" sz="4000" b="1" dirty="0" smtClean="0"/>
              <a:t> Jesus returns to earth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O.T. Saints and Tribulation survivors will be on the guest list 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This celebration will last 1,000 years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The Second Coming of Christ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7048"/>
            <a:ext cx="8839200" cy="5330952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 is coming to execute judgment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We will come back with Him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Jesus will destroy His enemies with the “Sword of His Mouth”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The Great Supper of God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334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They will not “eat” the food – they will “be” the food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The Anti-Christ and the False Prophet are cast into the Lake of Fire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Birds eat the flesh of the Anti-Christ’s Army</a:t>
            </a:r>
            <a:endParaRPr lang="en-US" sz="40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5895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Receive Him as Savior Today</a:t>
            </a:r>
            <a:endParaRPr lang="en-US" sz="5400" b="1" dirty="0"/>
          </a:p>
        </p:txBody>
      </p:sp>
      <p:pic>
        <p:nvPicPr>
          <p:cNvPr id="4" name="Content Placeholder 3" descr="the good shepher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1200" y="987552"/>
            <a:ext cx="5181600" cy="58704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50</TotalTime>
  <Words>175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Celestial</vt:lpstr>
      <vt:lpstr>A Wedding, Two Feasts,  and a Fight</vt:lpstr>
      <vt:lpstr>Rejoicing in Heaven</vt:lpstr>
      <vt:lpstr>The Wedding of the Lamb</vt:lpstr>
      <vt:lpstr>Wedding Supper of the Lamb</vt:lpstr>
      <vt:lpstr>The Second Coming of Christ</vt:lpstr>
      <vt:lpstr>The Great Supper of God</vt:lpstr>
      <vt:lpstr>Receive Him as Savior Today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Wedding, Two Feasts,  and a Fight</dc:title>
  <dc:creator>SanderJD</dc:creator>
  <cp:lastModifiedBy>User</cp:lastModifiedBy>
  <cp:revision>12</cp:revision>
  <dcterms:created xsi:type="dcterms:W3CDTF">2010-04-15T18:49:25Z</dcterms:created>
  <dcterms:modified xsi:type="dcterms:W3CDTF">2018-02-07T14:27:59Z</dcterms:modified>
</cp:coreProperties>
</file>