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D202A6BD-1D79-4868-AA65-FC9E92276B92}" type="datetimeFigureOut">
              <a:rPr lang="en-US" smtClean="0"/>
              <a:t>3/7/2018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DF81EFD-7924-4877-A2DA-39C86B6783D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19400" y="533400"/>
            <a:ext cx="6096000" cy="2868168"/>
          </a:xfrm>
        </p:spPr>
        <p:txBody>
          <a:bodyPr/>
          <a:lstStyle/>
          <a:p>
            <a:pPr algn="ctr"/>
            <a:r>
              <a:rPr lang="en-US" sz="5400" dirty="0" smtClean="0"/>
              <a:t>There’s No Place Like Home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819400" y="3539864"/>
            <a:ext cx="6096000" cy="1101248"/>
          </a:xfrm>
        </p:spPr>
        <p:txBody>
          <a:bodyPr>
            <a:normAutofit/>
          </a:bodyPr>
          <a:lstStyle/>
          <a:p>
            <a:r>
              <a:rPr lang="en-US" sz="4400" b="1" dirty="0" smtClean="0"/>
              <a:t>Revelation 21:9-22:21</a:t>
            </a:r>
            <a:endParaRPr lang="en-US" sz="44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0668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City and its Gates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8153400" cy="59436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City will be “clear as crystal”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The City’s wall is over 200 feet high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The names of the 12 tribes of Israel are written on its 12 gates</a:t>
            </a:r>
          </a:p>
          <a:p>
            <a:endParaRPr lang="en-US" sz="800" b="1" dirty="0" smtClean="0"/>
          </a:p>
          <a:p>
            <a:r>
              <a:rPr lang="en-US" sz="4000" b="1" dirty="0" smtClean="0"/>
              <a:t>The gates are made of Pearl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620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city’s foundation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City had 12 foundations made of precious stones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The names of the 12 apostles are written on the foundations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Jesus is the “Chief Cornerstone”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14400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The city’s size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7848600" cy="56388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City measured the same in length, width, and height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 Holy of Holies was a “picture” of the New Jerusalem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 “Glory of God” will give the City light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941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The river and </a:t>
            </a:r>
            <a:br>
              <a:rPr lang="en-US" sz="5400" dirty="0" smtClean="0"/>
            </a:br>
            <a:r>
              <a:rPr lang="en-US" sz="5400" dirty="0" smtClean="0"/>
              <a:t>the tree of life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609416"/>
            <a:ext cx="8153400" cy="5248584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The River of the Water of Life will flow from the Throne of God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The Tree of Life will bear its fruit each month</a:t>
            </a:r>
          </a:p>
          <a:p>
            <a:endParaRPr lang="en-US" sz="2000" b="1" dirty="0" smtClean="0"/>
          </a:p>
          <a:p>
            <a:r>
              <a:rPr lang="en-US" sz="4000" b="1" dirty="0" smtClean="0"/>
              <a:t>We will eat from Tree of Life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1609416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What will we do </a:t>
            </a:r>
            <a:br>
              <a:rPr lang="en-US" sz="5400" dirty="0" smtClean="0"/>
            </a:br>
            <a:r>
              <a:rPr lang="en-US" sz="5400" dirty="0" smtClean="0"/>
              <a:t>in heaven?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752600"/>
            <a:ext cx="8153400" cy="5105400"/>
          </a:xfrm>
        </p:spPr>
        <p:txBody>
          <a:bodyPr>
            <a:normAutofit/>
          </a:bodyPr>
          <a:lstStyle/>
          <a:p>
            <a:r>
              <a:rPr lang="en-US" sz="4000" b="1" dirty="0" smtClean="0"/>
              <a:t>We will serve God and sing His praises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We are going to see our loved ones again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We will speak to Jesus face to face</a:t>
            </a:r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 smtClean="0"/>
          </a:p>
          <a:p>
            <a:endParaRPr lang="en-US" sz="3600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8153400" cy="990600"/>
          </a:xfrm>
        </p:spPr>
        <p:txBody>
          <a:bodyPr>
            <a:noAutofit/>
          </a:bodyPr>
          <a:lstStyle/>
          <a:p>
            <a:pPr algn="ctr"/>
            <a:r>
              <a:rPr lang="en-US" sz="5400" dirty="0" smtClean="0"/>
              <a:t>He is coming soon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447800"/>
            <a:ext cx="8153400" cy="5410200"/>
          </a:xfrm>
        </p:spPr>
        <p:txBody>
          <a:bodyPr>
            <a:noAutofit/>
          </a:bodyPr>
          <a:lstStyle/>
          <a:p>
            <a:r>
              <a:rPr lang="en-US" sz="4000" b="1" dirty="0" smtClean="0"/>
              <a:t>John is told NOT to seal up these words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All who have trusted Christ will be allowed to enter The City</a:t>
            </a:r>
          </a:p>
          <a:p>
            <a:endParaRPr lang="en-US" sz="2400" b="1" dirty="0" smtClean="0"/>
          </a:p>
          <a:p>
            <a:r>
              <a:rPr lang="en-US" sz="4000" b="1" dirty="0" smtClean="0"/>
              <a:t>He offers eternal life to everyone</a:t>
            </a:r>
            <a:endParaRPr lang="en-US" sz="4000" b="1" dirty="0"/>
          </a:p>
        </p:txBody>
      </p:sp>
    </p:spTree>
  </p:cSld>
  <p:clrMapOvr>
    <a:masterClrMapping/>
  </p:clrMapOvr>
  <p:transition spd="med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47</TotalTime>
  <Words>212</Words>
  <Application>Microsoft Office PowerPoint</Application>
  <PresentationFormat>On-screen Show (4:3)</PresentationFormat>
  <Paragraphs>42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Trebuchet MS</vt:lpstr>
      <vt:lpstr>Wingdings</vt:lpstr>
      <vt:lpstr>Wingdings 2</vt:lpstr>
      <vt:lpstr>Opulent</vt:lpstr>
      <vt:lpstr>There’s No Place Like Home</vt:lpstr>
      <vt:lpstr>The City and its Gates</vt:lpstr>
      <vt:lpstr>The city’s foundation</vt:lpstr>
      <vt:lpstr>The city’s size</vt:lpstr>
      <vt:lpstr>The river and  the tree of life</vt:lpstr>
      <vt:lpstr>What will we do  in heaven?</vt:lpstr>
      <vt:lpstr>He is coming soon</vt:lpstr>
    </vt:vector>
  </TitlesOfParts>
  <Company>Toshiba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There’s No Place Like Home</dc:title>
  <dc:creator>SanderJD</dc:creator>
  <cp:lastModifiedBy>User</cp:lastModifiedBy>
  <cp:revision>14</cp:revision>
  <dcterms:created xsi:type="dcterms:W3CDTF">2010-04-29T14:21:30Z</dcterms:created>
  <dcterms:modified xsi:type="dcterms:W3CDTF">2018-03-07T15:42:57Z</dcterms:modified>
</cp:coreProperties>
</file>