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Worthy is the lamb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dirty="0" smtClean="0"/>
              <a:t>Revelation 5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71036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3440"/>
            <a:ext cx="12192000" cy="154838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The scroll in God’s Hand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01824"/>
            <a:ext cx="12192000" cy="445617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It is the “Title Deed” to this world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It was sealed up with 7 seals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Jesus is the “Lion of the Tribe of Judah and the Root of David”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90697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9184"/>
            <a:ext cx="12192000" cy="1316735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The Lamb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92224"/>
            <a:ext cx="12192000" cy="5065776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This slain lamb is a picture of the crucified Christ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His 7 horns are a picture of the omnipotence of God (He is all-powerful)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His 7 eyes symbolize the omniscience of God (He is all-seeing &amp; all-knowing)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29065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5905"/>
            <a:ext cx="12192000" cy="117043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Harps &amp; Incense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21408"/>
            <a:ext cx="12192000" cy="473659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harps symbolize giving praise to God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 incense symbolizes the prayers of the saints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 Church and the angels are singing praises to Jesus because He is worthy to open the scroll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81975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23</TotalTime>
  <Words>123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Worthy is the lamb</vt:lpstr>
      <vt:lpstr>The scroll in God’s Hand</vt:lpstr>
      <vt:lpstr>The Lamb</vt:lpstr>
      <vt:lpstr>Harps &amp; Incense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Worthy is the lamb</dc:title>
  <dc:creator>User</dc:creator>
  <cp:lastModifiedBy>User</cp:lastModifiedBy>
  <cp:revision>5</cp:revision>
  <dcterms:created xsi:type="dcterms:W3CDTF">2017-11-01T14:54:07Z</dcterms:created>
  <dcterms:modified xsi:type="dcterms:W3CDTF">2017-11-01T15:17:54Z</dcterms:modified>
</cp:coreProperties>
</file>