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87A1CB-273F-4B22-84FC-03EC1C47370F}" type="datetimeFigureOut">
              <a:rPr lang="en-US" smtClean="0"/>
              <a:t>10/3/2017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561A73-75F3-4544-8DE2-87914446485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86336" cy="329184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Letter to Philadelphia: The Bible Church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Revelation 3:7-13</a:t>
            </a:r>
            <a:endParaRPr lang="en-US" sz="44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Church at Philadelphia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Represents Church history from 19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Century-The Rapture</a:t>
            </a:r>
          </a:p>
          <a:p>
            <a:endParaRPr lang="en-US" sz="2000" dirty="0" smtClean="0"/>
          </a:p>
          <a:p>
            <a:r>
              <a:rPr lang="en-US" sz="4000" b="1" dirty="0" smtClean="0"/>
              <a:t>The City was founded by Attalus in 189 B.C.</a:t>
            </a:r>
          </a:p>
          <a:p>
            <a:endParaRPr lang="en-US" sz="2000" dirty="0" smtClean="0"/>
          </a:p>
          <a:p>
            <a:r>
              <a:rPr lang="en-US" sz="4000" b="1" dirty="0" smtClean="0"/>
              <a:t>The name means, “One who loves his brother”</a:t>
            </a:r>
            <a:endParaRPr lang="en-US" sz="4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Jesus Introduces Himself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He is Holy</a:t>
            </a:r>
          </a:p>
          <a:p>
            <a:endParaRPr lang="en-US" sz="1200" b="1" dirty="0" smtClean="0"/>
          </a:p>
          <a:p>
            <a:r>
              <a:rPr lang="en-US" sz="4000" b="1" dirty="0" smtClean="0"/>
              <a:t>He is True</a:t>
            </a:r>
          </a:p>
          <a:p>
            <a:endParaRPr lang="en-US" sz="1200" b="1" dirty="0" smtClean="0"/>
          </a:p>
          <a:p>
            <a:r>
              <a:rPr lang="en-US" sz="4000" b="1" dirty="0" smtClean="0"/>
              <a:t>He holds the “Key of David”</a:t>
            </a:r>
          </a:p>
          <a:p>
            <a:endParaRPr lang="en-US" sz="1200" b="1" dirty="0" smtClean="0"/>
          </a:p>
          <a:p>
            <a:r>
              <a:rPr lang="en-US" sz="4000" b="1" dirty="0" smtClean="0"/>
              <a:t>What He opens stays open; what He shuts stays shut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Open Door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05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Jesus has opened the Door to the Kingdom of Heaven</a:t>
            </a:r>
          </a:p>
          <a:p>
            <a:endParaRPr lang="en-US" sz="2000" dirty="0" smtClean="0"/>
          </a:p>
          <a:p>
            <a:r>
              <a:rPr lang="en-US" sz="4000" b="1" dirty="0" smtClean="0"/>
              <a:t>We have an “Open Door” to share the Gospel</a:t>
            </a:r>
          </a:p>
          <a:p>
            <a:endParaRPr lang="en-US" sz="1200" dirty="0" smtClean="0"/>
          </a:p>
          <a:p>
            <a:r>
              <a:rPr lang="en-US" sz="4000" b="1" dirty="0" smtClean="0"/>
              <a:t>Let’s walk through the door in spite of our “little strength”</a:t>
            </a:r>
            <a:endParaRPr lang="en-US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The Enemies of the Church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334000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/>
              <a:t>The Jews who refused Jesus as the Messiah</a:t>
            </a:r>
          </a:p>
          <a:p>
            <a:endParaRPr lang="en-US" sz="1200" dirty="0" smtClean="0"/>
          </a:p>
          <a:p>
            <a:r>
              <a:rPr lang="en-US" sz="4000" b="1" dirty="0" smtClean="0"/>
              <a:t>They were embracing a false religion</a:t>
            </a:r>
          </a:p>
          <a:p>
            <a:endParaRPr lang="en-US" sz="1200" dirty="0" smtClean="0"/>
          </a:p>
          <a:p>
            <a:r>
              <a:rPr lang="en-US" sz="4000" b="1" dirty="0" smtClean="0"/>
              <a:t>They were persecuting the Christian Church</a:t>
            </a:r>
          </a:p>
          <a:p>
            <a:endParaRPr lang="en-US" sz="1200" dirty="0" smtClean="0"/>
          </a:p>
          <a:p>
            <a:r>
              <a:rPr lang="en-US" sz="4000" b="1" dirty="0" smtClean="0"/>
              <a:t>They were from “Satan’s Synagogue”</a:t>
            </a:r>
          </a:p>
          <a:p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Facts about the Rapture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“Dead in Christ” will rise first</a:t>
            </a:r>
          </a:p>
          <a:p>
            <a:endParaRPr lang="en-US" sz="1600" b="1" dirty="0" smtClean="0"/>
          </a:p>
          <a:p>
            <a:r>
              <a:rPr lang="en-US" sz="4000" b="1" dirty="0" smtClean="0"/>
              <a:t>We will rise and be “transformed”</a:t>
            </a:r>
          </a:p>
          <a:p>
            <a:endParaRPr lang="en-US" sz="1600" b="1" dirty="0" smtClean="0"/>
          </a:p>
          <a:p>
            <a:r>
              <a:rPr lang="en-US" sz="4000" b="1" dirty="0" smtClean="0"/>
              <a:t>The Rapture is </a:t>
            </a:r>
            <a:r>
              <a:rPr lang="en-US" sz="4000" b="1" i="1" dirty="0" smtClean="0"/>
              <a:t>NOT</a:t>
            </a:r>
            <a:r>
              <a:rPr lang="en-US" sz="4000" b="1" dirty="0" smtClean="0"/>
              <a:t> the 2</a:t>
            </a:r>
            <a:r>
              <a:rPr lang="en-US" sz="4000" b="1" baseline="30000" dirty="0" smtClean="0"/>
              <a:t>nd</a:t>
            </a:r>
            <a:r>
              <a:rPr lang="en-US" sz="4000" b="1" dirty="0" smtClean="0"/>
              <a:t> Coming of Christ</a:t>
            </a:r>
            <a:endParaRPr lang="en-US" sz="40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652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When will the “Rapture” happen?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“Post-Trib” = Rapture </a:t>
            </a:r>
            <a:r>
              <a:rPr lang="en-US" sz="4000" b="1" i="1" u="sng" dirty="0" smtClean="0"/>
              <a:t>after</a:t>
            </a:r>
            <a:r>
              <a:rPr lang="en-US" sz="4000" b="1" dirty="0" smtClean="0"/>
              <a:t> the Great Tribulation</a:t>
            </a:r>
          </a:p>
          <a:p>
            <a:endParaRPr lang="en-US" sz="1200" dirty="0" smtClean="0"/>
          </a:p>
          <a:p>
            <a:r>
              <a:rPr lang="en-US" sz="4000" b="1" dirty="0" smtClean="0"/>
              <a:t>“Mid-Trib” = Rapture </a:t>
            </a:r>
            <a:r>
              <a:rPr lang="en-US" sz="4000" b="1" i="1" u="sng" dirty="0" smtClean="0"/>
              <a:t>in the middle </a:t>
            </a:r>
            <a:r>
              <a:rPr lang="en-US" sz="4000" b="1" dirty="0" smtClean="0"/>
              <a:t>of the Great Tribulation</a:t>
            </a:r>
          </a:p>
          <a:p>
            <a:endParaRPr lang="en-US" sz="1200" dirty="0" smtClean="0"/>
          </a:p>
          <a:p>
            <a:r>
              <a:rPr lang="en-US" sz="4000" b="1" dirty="0" smtClean="0"/>
              <a:t>“Pre-Trib” = Rapture </a:t>
            </a:r>
            <a:r>
              <a:rPr lang="en-US" sz="4000" b="1" i="1" u="sng" dirty="0" smtClean="0"/>
              <a:t>before</a:t>
            </a:r>
            <a:r>
              <a:rPr lang="en-US" sz="4000" b="1" dirty="0" smtClean="0"/>
              <a:t> the Great Tribulation</a:t>
            </a:r>
            <a:endParaRPr lang="en-US" sz="40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Rewards for the Faithful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We will be “Pillars” in the Temple of God</a:t>
            </a:r>
          </a:p>
          <a:p>
            <a:endParaRPr lang="en-US" sz="2000" dirty="0" smtClean="0"/>
          </a:p>
          <a:p>
            <a:r>
              <a:rPr lang="en-US" sz="4000" b="1" dirty="0" smtClean="0"/>
              <a:t>We are “Sealed” by the Holy Spirit </a:t>
            </a:r>
          </a:p>
          <a:p>
            <a:endParaRPr lang="en-US" sz="2000" dirty="0" smtClean="0"/>
          </a:p>
          <a:p>
            <a:r>
              <a:rPr lang="en-US" sz="4000" b="1" dirty="0" smtClean="0"/>
              <a:t>We will bear the “Name of Jesus”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239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Wingdings 2</vt:lpstr>
      <vt:lpstr>Technic</vt:lpstr>
      <vt:lpstr>Letter to Philadelphia: The Bible Church </vt:lpstr>
      <vt:lpstr>The Church at Philadelphia</vt:lpstr>
      <vt:lpstr>Jesus Introduces Himself</vt:lpstr>
      <vt:lpstr>The Open Door</vt:lpstr>
      <vt:lpstr>The Enemies of the Church</vt:lpstr>
      <vt:lpstr>Facts about the Rapture</vt:lpstr>
      <vt:lpstr>When will the “Rapture” happen?</vt:lpstr>
      <vt:lpstr>Rewards for the Faithful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to Philadelphia: The Bible Church </dc:title>
  <dc:creator>SanderJD</dc:creator>
  <cp:lastModifiedBy>User</cp:lastModifiedBy>
  <cp:revision>14</cp:revision>
  <dcterms:created xsi:type="dcterms:W3CDTF">2009-12-03T16:34:49Z</dcterms:created>
  <dcterms:modified xsi:type="dcterms:W3CDTF">2017-10-03T15:07:28Z</dcterms:modified>
</cp:coreProperties>
</file>