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642340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0527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835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46006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2225918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003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1274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9776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3810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3923005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607931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67A8149-03F9-4423-9D3A-32DC3006ACEB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EA0D80-240A-412D-A279-50AF719E88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44550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fad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8534400" cy="4724400"/>
          </a:xfrm>
        </p:spPr>
        <p:txBody>
          <a:bodyPr>
            <a:noAutofit/>
          </a:bodyPr>
          <a:lstStyle/>
          <a:p>
            <a:r>
              <a:rPr lang="en-US" sz="6000" dirty="0" smtClean="0"/>
              <a:t>Forgiveness, Faith and the Victorious Life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791201"/>
            <a:ext cx="6034030" cy="930276"/>
          </a:xfrm>
        </p:spPr>
        <p:txBody>
          <a:bodyPr>
            <a:noAutofit/>
          </a:bodyPr>
          <a:lstStyle/>
          <a:p>
            <a:r>
              <a:rPr lang="en-US" sz="4800" dirty="0" smtClean="0"/>
              <a:t>Luke 17:1-18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Defeating Misery &amp; Depression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133600"/>
            <a:ext cx="7633742" cy="4343400"/>
          </a:xfrm>
        </p:spPr>
        <p:txBody>
          <a:bodyPr>
            <a:normAutofit fontScale="92500" lnSpcReduction="10000"/>
          </a:bodyPr>
          <a:lstStyle/>
          <a:p>
            <a:pPr marL="742950" lvl="0" indent="-742950">
              <a:buClr>
                <a:srgbClr val="0B082E"/>
              </a:buClr>
              <a:buFont typeface="+mj-lt"/>
              <a:buAutoNum type="arabicPeriod" startAt="4"/>
            </a:pPr>
            <a:r>
              <a:rPr lang="en-US" sz="43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Ask God to give you the strength to overcome these </a:t>
            </a:r>
            <a:r>
              <a:rPr lang="en-US" sz="4300" b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sins</a:t>
            </a:r>
          </a:p>
          <a:p>
            <a:pPr marL="742950" lvl="0" indent="-742950">
              <a:buClr>
                <a:srgbClr val="0B082E"/>
              </a:buClr>
              <a:buFont typeface="+mj-lt"/>
              <a:buAutoNum type="arabicPeriod" startAt="4"/>
            </a:pPr>
            <a:endParaRPr lang="en-US" sz="13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742950" lvl="0" indent="-742950">
              <a:buClr>
                <a:srgbClr val="0B082E"/>
              </a:buClr>
              <a:buFont typeface="+mj-lt"/>
              <a:buAutoNum type="arabicPeriod" startAt="5"/>
            </a:pPr>
            <a:r>
              <a:rPr lang="en-US" sz="43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Thank God in advance for what He is going to do in your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1499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Leading Others into Sin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Our actions don’t just affect us</a:t>
            </a:r>
          </a:p>
          <a:p>
            <a:endParaRPr lang="en-US" sz="1200" dirty="0" smtClean="0"/>
          </a:p>
          <a:p>
            <a:r>
              <a:rPr lang="en-US" sz="4000" b="1" dirty="0" smtClean="0"/>
              <a:t>Our kids will follow the example we set</a:t>
            </a:r>
          </a:p>
          <a:p>
            <a:endParaRPr lang="en-US" sz="1200" dirty="0" smtClean="0"/>
          </a:p>
          <a:p>
            <a:r>
              <a:rPr lang="en-US" sz="4000" b="1" dirty="0" smtClean="0"/>
              <a:t>The only thing worse than going to hell yourself, is having your children there with you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305800" cy="1524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Forgiving Those Who Sin Against Us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05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z="4300" b="1" dirty="0" smtClean="0"/>
              <a:t>If someone sins against you, bring it to their attention</a:t>
            </a:r>
          </a:p>
          <a:p>
            <a:endParaRPr lang="en-US" sz="1400" b="1" dirty="0" smtClean="0"/>
          </a:p>
          <a:p>
            <a:r>
              <a:rPr lang="en-US" sz="4300" b="1" dirty="0" smtClean="0"/>
              <a:t>If they repent, you should forgive them</a:t>
            </a:r>
          </a:p>
          <a:p>
            <a:endParaRPr lang="en-US" sz="1300" b="1" dirty="0" smtClean="0"/>
          </a:p>
          <a:p>
            <a:r>
              <a:rPr lang="en-US" sz="4300" b="1" dirty="0" smtClean="0"/>
              <a:t>If they don’t repent, you should NOT hold onto feelings of resentment or anger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Ephesians 4:32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/>
              <a:t>	“Be kind and compassionate to one another, forgiving each other, just as in Christ God forgave you.”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Colossians 3:13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2286002"/>
            <a:ext cx="7633742" cy="3886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dirty="0" smtClean="0"/>
              <a:t>	“Bear with each other and forgive whatever grievances you may have against one another.  Forgive as the Lord forgave you.”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Faith &amp; Service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2296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sz="4300" b="1" dirty="0" smtClean="0"/>
              <a:t>The amount of faith we have isn’t nearly as important as having the right kind of faith</a:t>
            </a:r>
          </a:p>
          <a:p>
            <a:endParaRPr lang="en-US" sz="900" dirty="0" smtClean="0"/>
          </a:p>
          <a:p>
            <a:r>
              <a:rPr lang="en-US" sz="4300" b="1" dirty="0" smtClean="0"/>
              <a:t>Even if you kept the 10 commandments and the Sermon on the Mount, you would only be doing what you’re supposed to be doing</a:t>
            </a:r>
          </a:p>
          <a:p>
            <a:endParaRPr lang="en-US" sz="900" dirty="0" smtClean="0"/>
          </a:p>
          <a:p>
            <a:r>
              <a:rPr lang="en-US" sz="4300" b="1" dirty="0" smtClean="0"/>
              <a:t>Salvation is a gift; you </a:t>
            </a:r>
            <a:r>
              <a:rPr lang="en-US" sz="4300" b="1" u="sng" dirty="0" smtClean="0"/>
              <a:t>can’t</a:t>
            </a:r>
            <a:r>
              <a:rPr lang="en-US" sz="4300" b="1" dirty="0" smtClean="0"/>
              <a:t> work for it</a:t>
            </a:r>
            <a:endParaRPr lang="en-US" sz="43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1"/>
            <a:ext cx="7633742" cy="16002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 Thankful Samaritan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5257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Jesus healed 10 men, but only one came back to thank </a:t>
            </a:r>
            <a:r>
              <a:rPr lang="en-US" sz="4000" b="1" dirty="0" smtClean="0"/>
              <a:t>him</a:t>
            </a:r>
            <a:endParaRPr lang="en-US" sz="800" b="1" dirty="0" smtClean="0"/>
          </a:p>
          <a:p>
            <a:r>
              <a:rPr lang="en-US" sz="4000" b="1" dirty="0" smtClean="0"/>
              <a:t>Many people today experience the gifts and grace of God, but they fail to be </a:t>
            </a:r>
            <a:r>
              <a:rPr lang="en-US" sz="4000" b="1" dirty="0" smtClean="0"/>
              <a:t>grateful</a:t>
            </a:r>
            <a:endParaRPr lang="en-US" sz="800" b="1" dirty="0" smtClean="0"/>
          </a:p>
          <a:p>
            <a:r>
              <a:rPr lang="en-US" sz="4000" b="1" dirty="0" smtClean="0"/>
              <a:t>There are140 </a:t>
            </a:r>
            <a:r>
              <a:rPr lang="en-US" sz="4000" b="1" dirty="0" smtClean="0"/>
              <a:t>Bible </a:t>
            </a:r>
            <a:r>
              <a:rPr lang="en-US" sz="4000" b="1" dirty="0" smtClean="0"/>
              <a:t>verses about </a:t>
            </a:r>
            <a:r>
              <a:rPr lang="en-US" sz="4000" b="1" dirty="0" smtClean="0"/>
              <a:t>giving thanks and being grateful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14478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Keys to the Happy Christian Life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981200"/>
            <a:ext cx="7633742" cy="44958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b="1" dirty="0"/>
              <a:t>A</a:t>
            </a:r>
            <a:r>
              <a:rPr lang="en-US" sz="4000" b="1" dirty="0" smtClean="0"/>
              <a:t> </a:t>
            </a:r>
            <a:r>
              <a:rPr lang="en-US" sz="4000" b="1" dirty="0" smtClean="0"/>
              <a:t>song in your heart</a:t>
            </a:r>
          </a:p>
          <a:p>
            <a:pPr marL="742950" indent="-742950">
              <a:buFont typeface="+mj-lt"/>
              <a:buAutoNum type="arabicPeriod"/>
            </a:pPr>
            <a:endParaRPr lang="en-US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An attitude of thanksgiving</a:t>
            </a:r>
          </a:p>
          <a:p>
            <a:pPr marL="742950" indent="-742950">
              <a:buFont typeface="+mj-lt"/>
              <a:buAutoNum type="arabicPeriod"/>
            </a:pPr>
            <a:endParaRPr lang="en-US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A submissive spirit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52400"/>
            <a:ext cx="8229600" cy="16764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Defeating</a:t>
            </a:r>
            <a:r>
              <a:rPr lang="en-US" sz="5400" dirty="0" smtClean="0"/>
              <a:t> Misery </a:t>
            </a:r>
            <a:r>
              <a:rPr lang="en-US" sz="5400" dirty="0" smtClean="0"/>
              <a:t>&amp; Depression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483958" cy="472332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Admit to yourself that these feelings are </a:t>
            </a:r>
            <a:r>
              <a:rPr lang="en-US" sz="4000" b="1" dirty="0" smtClean="0"/>
              <a:t>sinful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Confess these sins to </a:t>
            </a:r>
            <a:r>
              <a:rPr lang="en-US" sz="4000" b="1" dirty="0" smtClean="0"/>
              <a:t>God</a:t>
            </a:r>
          </a:p>
          <a:p>
            <a:pPr marL="514350" indent="-514350">
              <a:buFont typeface="+mj-lt"/>
              <a:buAutoNum type="arabicPeriod"/>
            </a:pPr>
            <a:endParaRPr lang="en-US" sz="12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Ask God to forgive you for these </a:t>
            </a:r>
            <a:r>
              <a:rPr lang="en-US" sz="4000" b="1" dirty="0" smtClean="0"/>
              <a:t>sins</a:t>
            </a:r>
            <a:endParaRPr lang="en-US" sz="4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74</TotalTime>
  <Words>258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Forgiveness, Faith and the Victorious Life</vt:lpstr>
      <vt:lpstr>Leading Others into Sin</vt:lpstr>
      <vt:lpstr>Forgiving Those Who Sin Against Us</vt:lpstr>
      <vt:lpstr>Ephesians 4:32</vt:lpstr>
      <vt:lpstr>Colossians 3:13</vt:lpstr>
      <vt:lpstr>Faith &amp; Service</vt:lpstr>
      <vt:lpstr>The Thankful Samaritan</vt:lpstr>
      <vt:lpstr>Keys to the Happy Christian Life</vt:lpstr>
      <vt:lpstr>Defeating Misery &amp; Depression</vt:lpstr>
      <vt:lpstr>Defeating Misery &amp; Depression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Forgiveness, Faith and the Victorious Life</dc:title>
  <dc:creator>SanderJD</dc:creator>
  <cp:lastModifiedBy>User</cp:lastModifiedBy>
  <cp:revision>15</cp:revision>
  <dcterms:created xsi:type="dcterms:W3CDTF">2013-05-31T12:32:23Z</dcterms:created>
  <dcterms:modified xsi:type="dcterms:W3CDTF">2017-06-22T14:09:51Z</dcterms:modified>
</cp:coreProperties>
</file>