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39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Jesus is Risen Indeed!</a:t>
            </a:r>
            <a:endParaRPr lang="en-US" sz="6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" y="1072896"/>
            <a:ext cx="11704321" cy="578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512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7007"/>
          </a:xfrm>
        </p:spPr>
        <p:txBody>
          <a:bodyPr/>
          <a:lstStyle/>
          <a:p>
            <a:pPr algn="ctr"/>
            <a:r>
              <a:rPr lang="en-US" b="1" dirty="0" smtClean="0"/>
              <a:t>Jerusalem to Emmaus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008"/>
            <a:ext cx="12192000" cy="5559552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4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121921"/>
            <a:ext cx="12009120" cy="156876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The Discouragement of                                 a Confused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" y="2145792"/>
            <a:ext cx="12009120" cy="453542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cause of their disappointment and doubt was a lack of understanding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When we get confused; when we don’t </a:t>
            </a:r>
            <a:r>
              <a:rPr lang="en-US" sz="4000" b="1" dirty="0" smtClean="0"/>
              <a:t>understand </a:t>
            </a:r>
            <a:r>
              <a:rPr lang="en-US" sz="4000" b="1" dirty="0" smtClean="0"/>
              <a:t>the Word of God, it leads to discouragement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9907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" y="146305"/>
            <a:ext cx="11862816" cy="1097279"/>
          </a:xfrm>
        </p:spPr>
        <p:txBody>
          <a:bodyPr/>
          <a:lstStyle/>
          <a:p>
            <a:pPr algn="ctr"/>
            <a:r>
              <a:rPr lang="en-US" b="1" dirty="0" smtClean="0"/>
              <a:t>The Discovery of a Challenged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" y="1353312"/>
            <a:ext cx="11862816" cy="540105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He sought them</a:t>
            </a:r>
          </a:p>
          <a:p>
            <a:r>
              <a:rPr lang="en-US" sz="4000" b="1" dirty="0" smtClean="0"/>
              <a:t>He caught them</a:t>
            </a:r>
          </a:p>
          <a:p>
            <a:r>
              <a:rPr lang="en-US" sz="4000" b="1" dirty="0" smtClean="0"/>
              <a:t>He taught them</a:t>
            </a:r>
          </a:p>
          <a:p>
            <a:endParaRPr lang="en-US" sz="1000" b="1" dirty="0" smtClean="0"/>
          </a:p>
          <a:p>
            <a:pPr marL="0" indent="0" algn="ctr">
              <a:buNone/>
            </a:pPr>
            <a:r>
              <a:rPr lang="en-US" sz="4000" b="1" dirty="0" smtClean="0"/>
              <a:t>There are 2 </a:t>
            </a:r>
            <a:r>
              <a:rPr lang="en-US" sz="4000" b="1" dirty="0"/>
              <a:t>t</a:t>
            </a:r>
            <a:r>
              <a:rPr lang="en-US" sz="4000" b="1" dirty="0" smtClean="0"/>
              <a:t>hings the Lord has to open to us when we’re confused and discouraged: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He has to open the Scriptures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He has to open our eyes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7421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689"/>
            <a:ext cx="10515600" cy="1438655"/>
          </a:xfrm>
        </p:spPr>
        <p:txBody>
          <a:bodyPr/>
          <a:lstStyle/>
          <a:p>
            <a:pPr algn="ctr"/>
            <a:r>
              <a:rPr lang="en-US" b="1" dirty="0" smtClean="0"/>
              <a:t>Why didn’t they Recognize Jesus?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853184"/>
            <a:ext cx="11899392" cy="486460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He wanted them to recognize Him in the Word of God</a:t>
            </a:r>
          </a:p>
          <a:p>
            <a:endParaRPr lang="en-US" sz="2400" b="1" dirty="0" smtClean="0"/>
          </a:p>
          <a:p>
            <a:r>
              <a:rPr lang="en-US" sz="4000" b="1" dirty="0" smtClean="0"/>
              <a:t>Jesus can be found in ALL of the Scriptures</a:t>
            </a:r>
          </a:p>
          <a:p>
            <a:endParaRPr lang="en-US" sz="2400" b="1" dirty="0" smtClean="0"/>
          </a:p>
          <a:p>
            <a:r>
              <a:rPr lang="en-US" sz="4000" b="1" dirty="0" smtClean="0"/>
              <a:t>You will never know true joy apart from Jesus, and you will never know Jesus apart from the Scriptures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1718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1485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729"/>
            <a:ext cx="12192000" cy="115823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Declaration of a Convinced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" y="1743456"/>
            <a:ext cx="11801856" cy="496214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When it seems like the Lord is trying to get away from us, He is testing our faith and our dedication to </a:t>
            </a:r>
            <a:r>
              <a:rPr lang="en-US" sz="4000" b="1" dirty="0" smtClean="0"/>
              <a:t>Him</a:t>
            </a:r>
          </a:p>
          <a:p>
            <a:endParaRPr lang="en-US" sz="2400" b="1" dirty="0"/>
          </a:p>
          <a:p>
            <a:r>
              <a:rPr lang="en-US" sz="4000" b="1" dirty="0" smtClean="0"/>
              <a:t>The Disciples came to a new conclusion: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7200" b="1" dirty="0" smtClean="0"/>
              <a:t>JESUS IS RISEN INDEED!</a:t>
            </a:r>
            <a:endParaRPr lang="en-US" sz="72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2716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60</TotalTime>
  <Words>177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Depth</vt:lpstr>
      <vt:lpstr>Jesus is Risen Indeed!</vt:lpstr>
      <vt:lpstr>Jerusalem to Emmaus</vt:lpstr>
      <vt:lpstr>The Discouragement of                                 a Confused Heart</vt:lpstr>
      <vt:lpstr>The Discovery of a Challenged Heart</vt:lpstr>
      <vt:lpstr>Why didn’t they Recognize Jesus?</vt:lpstr>
      <vt:lpstr>PowerPoint Presentation</vt:lpstr>
      <vt:lpstr>The Declaration of a Convinced Heart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is Risen Indeed!</dc:title>
  <dc:creator>User</dc:creator>
  <cp:lastModifiedBy>User</cp:lastModifiedBy>
  <cp:revision>13</cp:revision>
  <dcterms:created xsi:type="dcterms:W3CDTF">2017-04-20T14:59:13Z</dcterms:created>
  <dcterms:modified xsi:type="dcterms:W3CDTF">2017-04-20T16:00:09Z</dcterms:modified>
</cp:coreProperties>
</file>