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3250A7-867E-451C-AF0E-64DA790A6789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DED042E-170D-4536-BB1D-81447EE953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smtClean="0">
                <a:latin typeface="Arial Black" pitchFamily="34" charset="0"/>
              </a:rPr>
              <a:t>Palm Sunday </a:t>
            </a:r>
            <a:endParaRPr lang="en-US" sz="4400" dirty="0">
              <a:latin typeface="Arial Black" pitchFamily="34" charset="0"/>
            </a:endParaRPr>
          </a:p>
        </p:txBody>
      </p:sp>
      <p:pic>
        <p:nvPicPr>
          <p:cNvPr id="6" name="Content Placeholder 5" descr="Palm Sunday 2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Jesus is Arrested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64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He tells Peter to put away his sword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Jesus heals Malchus’ ear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Jesus is bound and led away</a:t>
            </a:r>
          </a:p>
          <a:p>
            <a:pPr>
              <a:buNone/>
            </a:pPr>
            <a:endParaRPr lang="en-US" sz="36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To Be Continued…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>Why is Passion Week so Important?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It gives us </a:t>
            </a:r>
            <a:r>
              <a:rPr lang="en-US" sz="4000" u="sng" dirty="0" smtClean="0">
                <a:latin typeface="Arial Black" pitchFamily="34" charset="0"/>
              </a:rPr>
              <a:t>Assurance</a:t>
            </a:r>
            <a:r>
              <a:rPr lang="en-US" sz="4000" dirty="0" smtClean="0">
                <a:latin typeface="Arial Black" pitchFamily="34" charset="0"/>
              </a:rPr>
              <a:t> of our Salvation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Knowing the truth from God’s Word makes us better witnesses</a:t>
            </a:r>
          </a:p>
          <a:p>
            <a:endParaRPr lang="en-US" sz="3600" b="1" dirty="0" smtClean="0">
              <a:latin typeface="Arial Black" pitchFamily="34" charset="0"/>
            </a:endParaRPr>
          </a:p>
          <a:p>
            <a:pPr>
              <a:buNone/>
            </a:pPr>
            <a:endParaRPr lang="en-US" sz="3600" b="1" dirty="0" smtClean="0">
              <a:latin typeface="Arial Black" pitchFamily="34" charset="0"/>
            </a:endParaRPr>
          </a:p>
          <a:p>
            <a:endParaRPr lang="en-US" sz="36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>Bethphage and Bethany</a:t>
            </a:r>
            <a:endParaRPr lang="en-US" sz="4800" dirty="0">
              <a:latin typeface="Arial Black" pitchFamily="34" charset="0"/>
            </a:endParaRPr>
          </a:p>
        </p:txBody>
      </p:sp>
      <p:pic>
        <p:nvPicPr>
          <p:cNvPr id="4" name="Content Placeholder 3" descr="bethph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8915399" cy="5139266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Entering Jerusalem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Jesus’ entry fulfills Zech. 9:9</a:t>
            </a:r>
          </a:p>
          <a:p>
            <a:endParaRPr lang="en-US" sz="14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Hosanna means “Save Now”</a:t>
            </a:r>
          </a:p>
          <a:p>
            <a:endParaRPr lang="en-US" sz="14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The Jews wanted deliverance from the Roman Government</a:t>
            </a:r>
          </a:p>
          <a:p>
            <a:endParaRPr lang="en-US" sz="3600" dirty="0" smtClean="0">
              <a:latin typeface="Arial Black" pitchFamily="34" charset="0"/>
            </a:endParaRPr>
          </a:p>
          <a:p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“Cleansing” the Temple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502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The Passover Lamb pointed to the Coming Savior</a:t>
            </a:r>
          </a:p>
          <a:p>
            <a:endParaRPr lang="en-US" sz="14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The merchants had turned the temple into a “Den of Thieves”</a:t>
            </a:r>
          </a:p>
          <a:p>
            <a:endParaRPr lang="en-US" sz="14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Jesus healed the blind, lame, and sick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Teaching in the Temple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His parables insulted the religious leaders</a:t>
            </a:r>
          </a:p>
          <a:p>
            <a:endParaRPr lang="en-US" sz="14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He condemns them as “blind guides” and “broods of vipers”</a:t>
            </a:r>
          </a:p>
          <a:p>
            <a:endParaRPr lang="en-US" sz="14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The Pharisees wanted to kill Lazarus as well as Jesus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/>
            </a:r>
            <a:br>
              <a:rPr lang="en-US" sz="48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>Judas makes a deal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Satan “enters” Judas Iscariot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He agrees to betray Jesus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He is paid 30 pieces of silver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The Passover Meal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2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This was the night of the 1</a:t>
            </a:r>
            <a:r>
              <a:rPr lang="en-US" sz="4000" baseline="30000" dirty="0" smtClean="0">
                <a:latin typeface="Arial Black" pitchFamily="34" charset="0"/>
              </a:rPr>
              <a:t>st</a:t>
            </a:r>
            <a:r>
              <a:rPr lang="en-US" sz="4000" dirty="0" smtClean="0">
                <a:latin typeface="Arial Black" pitchFamily="34" charset="0"/>
              </a:rPr>
              <a:t> “Lord’s Supper”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Jesus declares one of the 12 would betray Him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Judas prepares to betray Jesus</a:t>
            </a:r>
          </a:p>
          <a:p>
            <a:endParaRPr lang="en-US" sz="3600" dirty="0" smtClean="0">
              <a:latin typeface="Arial Black" pitchFamily="34" charset="0"/>
            </a:endParaRPr>
          </a:p>
          <a:p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In the Garden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57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Jesus prays while the apostles sleep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Jesus is betrayed with a kiss</a:t>
            </a:r>
          </a:p>
          <a:p>
            <a:endParaRPr lang="en-US" sz="4000" dirty="0" smtClean="0">
              <a:latin typeface="Arial Black" pitchFamily="34" charset="0"/>
            </a:endParaRPr>
          </a:p>
          <a:p>
            <a:r>
              <a:rPr lang="en-US" sz="4000" dirty="0" smtClean="0">
                <a:latin typeface="Arial Black" pitchFamily="34" charset="0"/>
              </a:rPr>
              <a:t>Peter tries to defend Jesus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213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Black</vt:lpstr>
      <vt:lpstr>Georgia</vt:lpstr>
      <vt:lpstr>Trebuchet MS</vt:lpstr>
      <vt:lpstr>Wingdings 2</vt:lpstr>
      <vt:lpstr>Urban</vt:lpstr>
      <vt:lpstr>Palm Sunday </vt:lpstr>
      <vt:lpstr>Why is Passion Week so Important?</vt:lpstr>
      <vt:lpstr>Bethphage and Bethany</vt:lpstr>
      <vt:lpstr>Entering Jerusalem</vt:lpstr>
      <vt:lpstr>“Cleansing” the Temple</vt:lpstr>
      <vt:lpstr>Teaching in the Temple</vt:lpstr>
      <vt:lpstr> Judas makes a deal</vt:lpstr>
      <vt:lpstr>The Passover Meal</vt:lpstr>
      <vt:lpstr>In the Garden</vt:lpstr>
      <vt:lpstr>Jesus is Arrested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Sunday</dc:title>
  <dc:creator>SanderJD</dc:creator>
  <cp:lastModifiedBy>User</cp:lastModifiedBy>
  <cp:revision>29</cp:revision>
  <dcterms:created xsi:type="dcterms:W3CDTF">2010-03-25T15:19:55Z</dcterms:created>
  <dcterms:modified xsi:type="dcterms:W3CDTF">2017-04-06T14:08:15Z</dcterms:modified>
</cp:coreProperties>
</file>