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41026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4862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18829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817222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9636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2220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6477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1889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20250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57709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34525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7811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5717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0241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1367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2998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7330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E0F4-D407-43F2-94C9-75CF1CA6DB6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DDC5-4EEF-4A06-BB61-51660126C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59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ransition spd="slow">
    <p:split orient="vert"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Sin can’t win &amp;      faith can’t fail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800" b="1" dirty="0" smtClean="0"/>
              <a:t>Judges 4-5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642878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7953"/>
            <a:ext cx="10820400" cy="118262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Background to judges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4" y="1853184"/>
            <a:ext cx="11753088" cy="475488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Spans about 350 years – From Joshua’s death until Saul became king of Israel</a:t>
            </a:r>
          </a:p>
          <a:p>
            <a:endParaRPr lang="en-US" sz="1200" b="1" dirty="0" smtClean="0"/>
          </a:p>
          <a:p>
            <a:r>
              <a:rPr lang="en-US" sz="4000" b="1" dirty="0" smtClean="0"/>
              <a:t>Repeating cycle of Rebellion, Retribution, Repentance, and Restoration</a:t>
            </a:r>
          </a:p>
          <a:p>
            <a:endParaRPr lang="en-US" sz="1200" b="1" dirty="0" smtClean="0"/>
          </a:p>
          <a:p>
            <a:r>
              <a:rPr lang="en-US" sz="4000" b="1" dirty="0" smtClean="0"/>
              <a:t>God is a God of mercy – True Repentance brings Forgiveness; not Judgment</a:t>
            </a:r>
            <a:endParaRPr lang="en-US" sz="4000" b="1" dirty="0"/>
          </a:p>
          <a:p>
            <a:endParaRPr lang="en-US" sz="4000" b="1" dirty="0" smtClean="0"/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68823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1"/>
            <a:ext cx="10820400" cy="131673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woman god chose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24" y="1682496"/>
            <a:ext cx="11594592" cy="4949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God chose Deborah the prophetess to help deliver Israel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Women prophets in the Bible: Miriam, Huldah, Anna, Philip’s 4 daughters</a:t>
            </a:r>
          </a:p>
          <a:p>
            <a:endParaRPr lang="en-US" sz="4000" b="1" dirty="0"/>
          </a:p>
          <a:p>
            <a:r>
              <a:rPr lang="en-US" sz="4000" b="1" dirty="0" smtClean="0"/>
              <a:t>Thank God for the ministry of Godly women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62500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1"/>
            <a:ext cx="10820400" cy="107289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warrior god called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24" y="1621536"/>
            <a:ext cx="11631168" cy="501091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Barak was a man of faith (Heb. 11:32-33)</a:t>
            </a:r>
          </a:p>
          <a:p>
            <a:endParaRPr lang="en-US" sz="1000" b="1" dirty="0" smtClean="0"/>
          </a:p>
          <a:p>
            <a:r>
              <a:rPr lang="en-US" sz="4000" b="1" dirty="0" smtClean="0"/>
              <a:t>The “Origin of His Faith” – </a:t>
            </a:r>
            <a:r>
              <a:rPr lang="en-US" sz="4000" b="1" u="sng" dirty="0" smtClean="0"/>
              <a:t>The Word of God</a:t>
            </a:r>
          </a:p>
          <a:p>
            <a:endParaRPr lang="en-US" sz="1000" b="1" u="sng" dirty="0" smtClean="0"/>
          </a:p>
          <a:p>
            <a:r>
              <a:rPr lang="en-US" sz="4000" b="1" dirty="0" smtClean="0"/>
              <a:t>The “Object of His Faith” – </a:t>
            </a:r>
            <a:r>
              <a:rPr lang="en-US" sz="4000" b="1" u="sng" dirty="0" smtClean="0"/>
              <a:t>The Lord, The God of Israel</a:t>
            </a:r>
          </a:p>
          <a:p>
            <a:endParaRPr lang="en-US" sz="1000" b="1" u="sng" dirty="0" smtClean="0"/>
          </a:p>
          <a:p>
            <a:r>
              <a:rPr lang="en-US" sz="4000" b="1" dirty="0" smtClean="0"/>
              <a:t>The “Operation of His Faith” – </a:t>
            </a:r>
            <a:r>
              <a:rPr lang="en-US" sz="4000" b="1" u="sng" dirty="0" smtClean="0"/>
              <a:t>Hearing from God, Trusting in God, and Obeying God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40546673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0417"/>
            <a:ext cx="10820400" cy="110947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The wonder god caused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24" y="1548384"/>
            <a:ext cx="11618976" cy="5084064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God sent a terrible storm that caused a mudslide and flooded the battlefield (v.4-5)</a:t>
            </a:r>
          </a:p>
          <a:p>
            <a:endParaRPr lang="en-US" sz="1000" b="1" dirty="0"/>
          </a:p>
          <a:p>
            <a:r>
              <a:rPr lang="en-US" sz="4000" b="1" dirty="0" smtClean="0"/>
              <a:t>“The stars fought against Sisera” (v.20) – The whole universe is against the man who is against God</a:t>
            </a:r>
          </a:p>
          <a:p>
            <a:endParaRPr lang="en-US" sz="1000" b="1" dirty="0"/>
          </a:p>
          <a:p>
            <a:r>
              <a:rPr lang="en-US" sz="4000" b="1" dirty="0" smtClean="0"/>
              <a:t>All things work together for good to those who love God, and all things work together for bad to those who don’t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47797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39</TotalTime>
  <Words>213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Sin can’t win &amp;      faith can’t fail</vt:lpstr>
      <vt:lpstr>Background to judges</vt:lpstr>
      <vt:lpstr>The woman god chose</vt:lpstr>
      <vt:lpstr>The warrior god called</vt:lpstr>
      <vt:lpstr>The wonder god caused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can’t win &amp; faith can’t fail</dc:title>
  <dc:creator>User</dc:creator>
  <cp:lastModifiedBy>User</cp:lastModifiedBy>
  <cp:revision>8</cp:revision>
  <dcterms:created xsi:type="dcterms:W3CDTF">2017-01-26T15:12:46Z</dcterms:created>
  <dcterms:modified xsi:type="dcterms:W3CDTF">2017-01-26T15:52:07Z</dcterms:modified>
</cp:coreProperties>
</file>