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678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0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2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34398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3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5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832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37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A124197-94A8-4EF5-9A5F-2E2422EDDB50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25DF0E-8A16-40B4-9359-E384DCDDF1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300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 I exist?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Psalm 139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5525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654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God knows all about 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67840"/>
            <a:ext cx="10178322" cy="486460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God knows my Character</a:t>
            </a:r>
          </a:p>
          <a:p>
            <a:endParaRPr lang="en-US" b="1" dirty="0"/>
          </a:p>
          <a:p>
            <a:r>
              <a:rPr lang="en-US" sz="4000" b="1" dirty="0" smtClean="0"/>
              <a:t>God knows my Conduct</a:t>
            </a:r>
          </a:p>
          <a:p>
            <a:endParaRPr lang="en-US" b="1" dirty="0"/>
          </a:p>
          <a:p>
            <a:r>
              <a:rPr lang="en-US" sz="4000" b="1" dirty="0" smtClean="0"/>
              <a:t>God knows my Contemplations</a:t>
            </a:r>
          </a:p>
          <a:p>
            <a:endParaRPr lang="en-US" b="1" dirty="0"/>
          </a:p>
          <a:p>
            <a:r>
              <a:rPr lang="en-US" sz="4000" b="1" dirty="0" smtClean="0"/>
              <a:t>God knows my Conversations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3940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896" y="333617"/>
            <a:ext cx="10655808" cy="94654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God is always with 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896" y="1755648"/>
            <a:ext cx="10655808" cy="485241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Death cannot hide us from God</a:t>
            </a:r>
          </a:p>
          <a:p>
            <a:endParaRPr lang="en-US" sz="4000" b="1" dirty="0"/>
          </a:p>
          <a:p>
            <a:r>
              <a:rPr lang="en-US" sz="4000" b="1" dirty="0" smtClean="0"/>
              <a:t>Distance cannot hide us from God</a:t>
            </a:r>
          </a:p>
          <a:p>
            <a:endParaRPr lang="en-US" sz="4000" b="1" dirty="0"/>
          </a:p>
          <a:p>
            <a:r>
              <a:rPr lang="en-US" sz="4000" b="1" dirty="0" smtClean="0"/>
              <a:t>Darkness cannot hide us from God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0922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896" y="256033"/>
            <a:ext cx="10680192" cy="149961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God has a wonderful         purpose for 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896" y="1914144"/>
            <a:ext cx="10680192" cy="479145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You are not an accident</a:t>
            </a:r>
          </a:p>
          <a:p>
            <a:endParaRPr lang="en-US" sz="1800" b="1" dirty="0"/>
          </a:p>
          <a:p>
            <a:r>
              <a:rPr lang="en-US" sz="4000" b="1" dirty="0" smtClean="0"/>
              <a:t>You are special to Him</a:t>
            </a:r>
          </a:p>
          <a:p>
            <a:endParaRPr lang="en-US" sz="1800" b="1" dirty="0"/>
          </a:p>
          <a:p>
            <a:r>
              <a:rPr lang="en-US" sz="4000" b="1" dirty="0" smtClean="0"/>
              <a:t>There is no sin He can’t forgive; no prayer He can’t answer; no soul He can’t save; no problem He can’t solve</a:t>
            </a:r>
          </a:p>
          <a:p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4604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256032"/>
            <a:ext cx="10765536" cy="161848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God has me constantly                   in his heart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300" y="1874517"/>
            <a:ext cx="10647172" cy="481838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His thoughts of you outnumber the grains of sand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sz="4000" b="1" dirty="0"/>
              <a:t>“For the Lord God is a sun and shield; the Lord bestows favor and honor; no good thing does He withhold from those whose walk is blameless</a:t>
            </a:r>
            <a:r>
              <a:rPr lang="en-US" sz="4000" b="1" dirty="0" smtClean="0"/>
              <a:t>.” (Ps. 84:11)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6494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38</TotalTime>
  <Words>145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Why do I exist?</vt:lpstr>
      <vt:lpstr>God knows all about me</vt:lpstr>
      <vt:lpstr>God is always with me</vt:lpstr>
      <vt:lpstr>God has a wonderful         purpose for me</vt:lpstr>
      <vt:lpstr>God has me constantly                   in his heart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I exist?</dc:title>
  <dc:creator>User</dc:creator>
  <cp:lastModifiedBy>User</cp:lastModifiedBy>
  <cp:revision>10</cp:revision>
  <dcterms:created xsi:type="dcterms:W3CDTF">2017-01-12T14:48:17Z</dcterms:created>
  <dcterms:modified xsi:type="dcterms:W3CDTF">2017-01-12T15:26:48Z</dcterms:modified>
</cp:coreProperties>
</file>