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4AC39A-8560-42B2-9FD2-CFCC617D068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2967504746"/>
      </p:ext>
    </p:extLst>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AC39A-8560-42B2-9FD2-CFCC617D068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1088066748"/>
      </p:ext>
    </p:extLst>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AC39A-8560-42B2-9FD2-CFCC617D068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3832488767"/>
      </p:ext>
    </p:extLst>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AC39A-8560-42B2-9FD2-CFCC617D068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1008587313"/>
      </p:ext>
    </p:extLst>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AC39A-8560-42B2-9FD2-CFCC617D068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3646462873"/>
      </p:ext>
    </p:extLst>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4AC39A-8560-42B2-9FD2-CFCC617D068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2725697330"/>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4AC39A-8560-42B2-9FD2-CFCC617D0687}"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3208447629"/>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4AC39A-8560-42B2-9FD2-CFCC617D0687}"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607437482"/>
      </p:ext>
    </p:extLst>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AC39A-8560-42B2-9FD2-CFCC617D0687}"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231581283"/>
      </p:ext>
    </p:extLst>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AC39A-8560-42B2-9FD2-CFCC617D068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2192120373"/>
      </p:ext>
    </p:extLst>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AC39A-8560-42B2-9FD2-CFCC617D068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781FC-6183-4453-8E8E-83704D65913E}" type="slidenum">
              <a:rPr lang="en-US" smtClean="0"/>
              <a:t>‹#›</a:t>
            </a:fld>
            <a:endParaRPr lang="en-US"/>
          </a:p>
        </p:txBody>
      </p:sp>
    </p:spTree>
    <p:extLst>
      <p:ext uri="{BB962C8B-B14F-4D97-AF65-F5344CB8AC3E}">
        <p14:creationId xmlns:p14="http://schemas.microsoft.com/office/powerpoint/2010/main" val="3739537390"/>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AC39A-8560-42B2-9FD2-CFCC617D0687}" type="datetimeFigureOut">
              <a:rPr lang="en-US" smtClean="0"/>
              <a:t>12/21/2016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781FC-6183-4453-8E8E-83704D65913E}" type="slidenum">
              <a:rPr lang="en-US" smtClean="0"/>
              <a:t>‹#›</a:t>
            </a:fld>
            <a:endParaRPr lang="en-US"/>
          </a:p>
        </p:txBody>
      </p:sp>
    </p:spTree>
    <p:extLst>
      <p:ext uri="{BB962C8B-B14F-4D97-AF65-F5344CB8AC3E}">
        <p14:creationId xmlns:p14="http://schemas.microsoft.com/office/powerpoint/2010/main" val="4997944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lumMod val="75000"/>
                  </a:schemeClr>
                </a:solidFill>
                <a:latin typeface="Arial Black" panose="020B0A04020102020204" pitchFamily="34" charset="0"/>
              </a:rPr>
              <a:t>Do Not Fear, Christmas is Here</a:t>
            </a:r>
            <a:endParaRPr lang="en-US" dirty="0">
              <a:solidFill>
                <a:schemeClr val="tx1">
                  <a:lumMod val="75000"/>
                </a:schemeClr>
              </a:solidFill>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4400" dirty="0" smtClean="0">
                <a:latin typeface="Arial Black" panose="020B0A04020102020204" pitchFamily="34" charset="0"/>
              </a:rPr>
              <a:t>Luke 1-2</a:t>
            </a:r>
            <a:endParaRPr lang="en-US" sz="4400" dirty="0">
              <a:latin typeface="Arial Black" panose="020B0A04020102020204" pitchFamily="34" charset="0"/>
            </a:endParaRPr>
          </a:p>
        </p:txBody>
      </p:sp>
    </p:spTree>
    <p:extLst>
      <p:ext uri="{BB962C8B-B14F-4D97-AF65-F5344CB8AC3E}">
        <p14:creationId xmlns:p14="http://schemas.microsoft.com/office/powerpoint/2010/main" val="992714865"/>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Psalm 27:10</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401823"/>
            <a:ext cx="10515600" cy="3775139"/>
          </a:xfrm>
        </p:spPr>
        <p:txBody>
          <a:bodyPr>
            <a:normAutofit/>
          </a:bodyPr>
          <a:lstStyle/>
          <a:p>
            <a:pPr marL="0" indent="0">
              <a:buNone/>
            </a:pPr>
            <a:r>
              <a:rPr lang="en-US" sz="4000" dirty="0">
                <a:latin typeface="Arial Black" panose="020B0A04020102020204" pitchFamily="34" charset="0"/>
              </a:rPr>
              <a:t>“When my father and my mother forsake me, then the Lord will take care of me.” </a:t>
            </a:r>
          </a:p>
        </p:txBody>
      </p:sp>
    </p:spTree>
    <p:extLst>
      <p:ext uri="{BB962C8B-B14F-4D97-AF65-F5344CB8AC3E}">
        <p14:creationId xmlns:p14="http://schemas.microsoft.com/office/powerpoint/2010/main" val="3164621252"/>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lumMod val="75000"/>
                  </a:schemeClr>
                </a:solidFill>
                <a:latin typeface="Arial Black" panose="020B0A04020102020204" pitchFamily="34" charset="0"/>
              </a:rPr>
              <a:t>III. God Still Has            a Purpose</a:t>
            </a:r>
            <a:endParaRPr lang="en-US" dirty="0">
              <a:solidFill>
                <a:schemeClr val="tx1">
                  <a:lumMod val="75000"/>
                </a:schemeClr>
              </a:solidFill>
              <a:latin typeface="Arial Black" panose="020B0A04020102020204" pitchFamily="34" charset="0"/>
            </a:endParaRPr>
          </a:p>
        </p:txBody>
      </p:sp>
      <p:sp>
        <p:nvSpPr>
          <p:cNvPr id="5" name="Text Placeholder 4"/>
          <p:cNvSpPr>
            <a:spLocks noGrp="1"/>
          </p:cNvSpPr>
          <p:nvPr>
            <p:ph type="body" idx="1"/>
          </p:nvPr>
        </p:nvSpPr>
        <p:spPr/>
        <p:txBody>
          <a:bodyPr>
            <a:normAutofit/>
          </a:bodyPr>
          <a:lstStyle/>
          <a:p>
            <a:pPr algn="ctr"/>
            <a:r>
              <a:rPr lang="en-US" sz="4400" dirty="0" smtClean="0">
                <a:latin typeface="Arial Black" panose="020B0A04020102020204" pitchFamily="34" charset="0"/>
              </a:rPr>
              <a:t>Luke 2:8-11</a:t>
            </a:r>
            <a:endParaRPr lang="en-US" sz="4400" dirty="0">
              <a:latin typeface="Arial Black" panose="020B0A04020102020204" pitchFamily="34" charset="0"/>
            </a:endParaRPr>
          </a:p>
        </p:txBody>
      </p:sp>
    </p:spTree>
    <p:extLst>
      <p:ext uri="{BB962C8B-B14F-4D97-AF65-F5344CB8AC3E}">
        <p14:creationId xmlns:p14="http://schemas.microsoft.com/office/powerpoint/2010/main" val="3258829381"/>
      </p:ext>
    </p:extLst>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Luke 2:10</a:t>
            </a:r>
            <a:endParaRPr lang="en-US" sz="5400" dirty="0">
              <a:solidFill>
                <a:schemeClr val="tx1">
                  <a:lumMod val="75000"/>
                </a:schemeClr>
              </a:solidFill>
              <a:latin typeface="Arial Black" panose="020B0A04020102020204" pitchFamily="34" charset="0"/>
            </a:endParaRPr>
          </a:p>
        </p:txBody>
      </p:sp>
      <p:sp>
        <p:nvSpPr>
          <p:cNvPr id="5" name="Content Placeholder 4"/>
          <p:cNvSpPr>
            <a:spLocks noGrp="1"/>
          </p:cNvSpPr>
          <p:nvPr>
            <p:ph idx="1"/>
          </p:nvPr>
        </p:nvSpPr>
        <p:spPr>
          <a:xfrm>
            <a:off x="838200" y="2450591"/>
            <a:ext cx="10515600" cy="3726371"/>
          </a:xfrm>
        </p:spPr>
        <p:txBody>
          <a:bodyPr>
            <a:normAutofit/>
          </a:bodyPr>
          <a:lstStyle/>
          <a:p>
            <a:pPr marL="0" indent="0">
              <a:buNone/>
            </a:pPr>
            <a:r>
              <a:rPr lang="en-US" sz="4000" dirty="0" smtClean="0">
                <a:latin typeface="Arial Black" panose="020B0A04020102020204" pitchFamily="34" charset="0"/>
              </a:rPr>
              <a:t>“Do not be afraid, I bring you good tidings of great </a:t>
            </a:r>
            <a:r>
              <a:rPr lang="en-US" sz="4000" u="sng" dirty="0" smtClean="0">
                <a:latin typeface="Arial Black" panose="020B0A04020102020204" pitchFamily="34" charset="0"/>
              </a:rPr>
              <a:t>JOY</a:t>
            </a:r>
            <a:r>
              <a:rPr lang="en-US" sz="4000" dirty="0" smtClean="0">
                <a:latin typeface="Arial Black" panose="020B0A04020102020204" pitchFamily="34" charset="0"/>
              </a:rPr>
              <a:t>…”</a:t>
            </a:r>
            <a:endParaRPr lang="en-US" sz="4000" dirty="0">
              <a:latin typeface="Arial Black" panose="020B0A04020102020204" pitchFamily="34" charset="0"/>
            </a:endParaRPr>
          </a:p>
        </p:txBody>
      </p:sp>
    </p:spTree>
    <p:extLst>
      <p:ext uri="{BB962C8B-B14F-4D97-AF65-F5344CB8AC3E}">
        <p14:creationId xmlns:p14="http://schemas.microsoft.com/office/powerpoint/2010/main" val="2099697028"/>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Luke 1:13-14</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157983"/>
            <a:ext cx="10515600" cy="4018979"/>
          </a:xfrm>
        </p:spPr>
        <p:txBody>
          <a:bodyPr>
            <a:normAutofit/>
          </a:bodyPr>
          <a:lstStyle/>
          <a:p>
            <a:pPr marL="0" indent="0">
              <a:buNone/>
            </a:pPr>
            <a:r>
              <a:rPr lang="en-US" sz="4000" dirty="0" smtClean="0">
                <a:latin typeface="Arial Black" panose="020B0A04020102020204" pitchFamily="34" charset="0"/>
              </a:rPr>
              <a:t>“Do not be afraid, Zacharias; your prayer has been heard. Your wife will bear you a son…He will be a </a:t>
            </a:r>
            <a:r>
              <a:rPr lang="en-US" sz="4000" u="sng" dirty="0" smtClean="0">
                <a:latin typeface="Arial Black" panose="020B0A04020102020204" pitchFamily="34" charset="0"/>
              </a:rPr>
              <a:t>JOY</a:t>
            </a:r>
            <a:r>
              <a:rPr lang="en-US" sz="4000" dirty="0" smtClean="0">
                <a:latin typeface="Arial Black" panose="020B0A04020102020204" pitchFamily="34" charset="0"/>
              </a:rPr>
              <a:t> and a delight to you.”</a:t>
            </a:r>
            <a:endParaRPr lang="en-US" sz="4000" dirty="0">
              <a:latin typeface="Arial Black" panose="020B0A04020102020204" pitchFamily="34" charset="0"/>
            </a:endParaRPr>
          </a:p>
        </p:txBody>
      </p:sp>
    </p:spTree>
    <p:extLst>
      <p:ext uri="{BB962C8B-B14F-4D97-AF65-F5344CB8AC3E}">
        <p14:creationId xmlns:p14="http://schemas.microsoft.com/office/powerpoint/2010/main" val="519514619"/>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Luke 1:46-47</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791968"/>
            <a:ext cx="10515600" cy="3384994"/>
          </a:xfrm>
        </p:spPr>
        <p:txBody>
          <a:bodyPr>
            <a:normAutofit/>
          </a:bodyPr>
          <a:lstStyle/>
          <a:p>
            <a:pPr marL="0" indent="0">
              <a:buNone/>
            </a:pPr>
            <a:r>
              <a:rPr lang="en-US" sz="4000" dirty="0" smtClean="0">
                <a:latin typeface="Arial Black" panose="020B0A04020102020204" pitchFamily="34" charset="0"/>
              </a:rPr>
              <a:t>“My soul glorifies the Lord and my spirit </a:t>
            </a:r>
            <a:r>
              <a:rPr lang="en-US" sz="4000" u="sng" dirty="0" smtClean="0">
                <a:latin typeface="Arial Black" panose="020B0A04020102020204" pitchFamily="34" charset="0"/>
              </a:rPr>
              <a:t>REJOICES</a:t>
            </a:r>
            <a:r>
              <a:rPr lang="en-US" sz="4000" dirty="0" smtClean="0">
                <a:latin typeface="Arial Black" panose="020B0A04020102020204" pitchFamily="34" charset="0"/>
              </a:rPr>
              <a:t> in God my Savior.”</a:t>
            </a:r>
            <a:endParaRPr lang="en-US" sz="4000" dirty="0">
              <a:latin typeface="Arial Black" panose="020B0A04020102020204" pitchFamily="34" charset="0"/>
            </a:endParaRPr>
          </a:p>
        </p:txBody>
      </p:sp>
    </p:spTree>
    <p:extLst>
      <p:ext uri="{BB962C8B-B14F-4D97-AF65-F5344CB8AC3E}">
        <p14:creationId xmlns:p14="http://schemas.microsoft.com/office/powerpoint/2010/main" val="758991460"/>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I John 4:18</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231135"/>
            <a:ext cx="10515600" cy="3945827"/>
          </a:xfrm>
        </p:spPr>
        <p:txBody>
          <a:bodyPr>
            <a:normAutofit/>
          </a:bodyPr>
          <a:lstStyle/>
          <a:p>
            <a:pPr marL="0" indent="0">
              <a:buNone/>
            </a:pPr>
            <a:r>
              <a:rPr lang="en-US" sz="4000" dirty="0">
                <a:latin typeface="Arial Black" panose="020B0A04020102020204" pitchFamily="34" charset="0"/>
              </a:rPr>
              <a:t>“There is no fear in love.  But perfect love drives out fear, because fear has to do with punishment.  The one who fears is not made perfect in love.” </a:t>
            </a:r>
          </a:p>
        </p:txBody>
      </p:sp>
    </p:spTree>
    <p:extLst>
      <p:ext uri="{BB962C8B-B14F-4D97-AF65-F5344CB8AC3E}">
        <p14:creationId xmlns:p14="http://schemas.microsoft.com/office/powerpoint/2010/main" val="4065116965"/>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2 Timothy 1:7</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414015"/>
            <a:ext cx="10515600" cy="3762947"/>
          </a:xfrm>
        </p:spPr>
        <p:txBody>
          <a:bodyPr>
            <a:normAutofit/>
          </a:bodyPr>
          <a:lstStyle/>
          <a:p>
            <a:pPr marL="0" indent="0">
              <a:buNone/>
            </a:pPr>
            <a:r>
              <a:rPr lang="en-US" sz="4000" dirty="0">
                <a:latin typeface="Arial Black" panose="020B0A04020102020204" pitchFamily="34" charset="0"/>
              </a:rPr>
              <a:t>“For God did not give us a spirit of fear, but of power and of love and of a sound mind.” </a:t>
            </a:r>
          </a:p>
        </p:txBody>
      </p:sp>
    </p:spTree>
    <p:extLst>
      <p:ext uri="{BB962C8B-B14F-4D97-AF65-F5344CB8AC3E}">
        <p14:creationId xmlns:p14="http://schemas.microsoft.com/office/powerpoint/2010/main" val="184359034"/>
      </p:ext>
    </p:extLst>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52" y="365125"/>
            <a:ext cx="11277600" cy="1325563"/>
          </a:xfrm>
        </p:spPr>
        <p:txBody>
          <a:bodyPr>
            <a:normAutofit/>
          </a:bodyPr>
          <a:lstStyle/>
          <a:p>
            <a:r>
              <a:rPr lang="en-US" sz="5400" dirty="0" smtClean="0">
                <a:solidFill>
                  <a:schemeClr val="tx1">
                    <a:lumMod val="75000"/>
                  </a:schemeClr>
                </a:solidFill>
                <a:latin typeface="Arial Black" panose="020B0A04020102020204" pitchFamily="34" charset="0"/>
              </a:rPr>
              <a:t>God’s Promise and Purpose</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377952" y="1825625"/>
            <a:ext cx="11277600" cy="4351338"/>
          </a:xfrm>
        </p:spPr>
        <p:txBody>
          <a:bodyPr>
            <a:normAutofit/>
          </a:bodyPr>
          <a:lstStyle/>
          <a:p>
            <a:pPr marL="0" indent="0">
              <a:buNone/>
            </a:pPr>
            <a:r>
              <a:rPr lang="en-US" sz="4800" dirty="0">
                <a:latin typeface="Arial Black" panose="020B0A04020102020204" pitchFamily="34" charset="0"/>
              </a:rPr>
              <a:t>“For God so loved the world, that He gave His only begotten Son, that whosoever believeth in Him should not perish, but have everlasting life.” </a:t>
            </a:r>
            <a:r>
              <a:rPr lang="en-US" sz="4800" dirty="0" smtClean="0">
                <a:latin typeface="Arial Black" panose="020B0A04020102020204" pitchFamily="34" charset="0"/>
              </a:rPr>
              <a:t> </a:t>
            </a:r>
            <a:r>
              <a:rPr lang="en-US" sz="4800" dirty="0" smtClean="0">
                <a:solidFill>
                  <a:schemeClr val="tx1">
                    <a:lumMod val="65000"/>
                  </a:schemeClr>
                </a:solidFill>
                <a:latin typeface="Arial Black" panose="020B0A04020102020204" pitchFamily="34" charset="0"/>
              </a:rPr>
              <a:t>(John 3:16)</a:t>
            </a:r>
            <a:endParaRPr lang="en-US" sz="4800" dirty="0">
              <a:solidFill>
                <a:schemeClr val="tx1">
                  <a:lumMod val="65000"/>
                </a:schemeClr>
              </a:solidFill>
              <a:latin typeface="Arial Black" panose="020B0A04020102020204" pitchFamily="34" charset="0"/>
            </a:endParaRPr>
          </a:p>
        </p:txBody>
      </p:sp>
    </p:spTree>
    <p:extLst>
      <p:ext uri="{BB962C8B-B14F-4D97-AF65-F5344CB8AC3E}">
        <p14:creationId xmlns:p14="http://schemas.microsoft.com/office/powerpoint/2010/main" val="1640799018"/>
      </p:ext>
    </p:extLst>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709739"/>
            <a:ext cx="11545824" cy="2374582"/>
          </a:xfrm>
        </p:spPr>
        <p:txBody>
          <a:bodyPr/>
          <a:lstStyle/>
          <a:p>
            <a:r>
              <a:rPr lang="en-US" dirty="0" smtClean="0">
                <a:solidFill>
                  <a:schemeClr val="tx1">
                    <a:lumMod val="75000"/>
                  </a:schemeClr>
                </a:solidFill>
                <a:latin typeface="Arial Black" panose="020B0A04020102020204" pitchFamily="34" charset="0"/>
              </a:rPr>
              <a:t>I. God Still Answers Prayer</a:t>
            </a:r>
            <a:endParaRPr lang="en-US" dirty="0">
              <a:solidFill>
                <a:schemeClr val="tx1">
                  <a:lumMod val="75000"/>
                </a:schemeClr>
              </a:solidFill>
              <a:latin typeface="Arial Black" panose="020B0A04020102020204" pitchFamily="34" charset="0"/>
            </a:endParaRPr>
          </a:p>
        </p:txBody>
      </p:sp>
      <p:sp>
        <p:nvSpPr>
          <p:cNvPr id="5" name="Text Placeholder 4"/>
          <p:cNvSpPr>
            <a:spLocks noGrp="1"/>
          </p:cNvSpPr>
          <p:nvPr>
            <p:ph type="body" idx="1"/>
          </p:nvPr>
        </p:nvSpPr>
        <p:spPr/>
        <p:txBody>
          <a:bodyPr>
            <a:normAutofit/>
          </a:bodyPr>
          <a:lstStyle/>
          <a:p>
            <a:pPr algn="ctr"/>
            <a:r>
              <a:rPr lang="en-US" sz="4400" dirty="0" smtClean="0">
                <a:latin typeface="Arial Black" panose="020B0A04020102020204" pitchFamily="34" charset="0"/>
              </a:rPr>
              <a:t>Luke 1:5-14</a:t>
            </a:r>
            <a:endParaRPr lang="en-US" sz="4400" dirty="0">
              <a:latin typeface="Arial Black" panose="020B0A04020102020204" pitchFamily="34" charset="0"/>
            </a:endParaRPr>
          </a:p>
        </p:txBody>
      </p:sp>
    </p:spTree>
    <p:extLst>
      <p:ext uri="{BB962C8B-B14F-4D97-AF65-F5344CB8AC3E}">
        <p14:creationId xmlns:p14="http://schemas.microsoft.com/office/powerpoint/2010/main" val="1457512771"/>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46305"/>
            <a:ext cx="10515600" cy="1316735"/>
          </a:xfrm>
        </p:spPr>
        <p:txBody>
          <a:bodyPr>
            <a:normAutofit/>
          </a:bodyPr>
          <a:lstStyle/>
          <a:p>
            <a:pPr algn="ctr"/>
            <a:r>
              <a:rPr lang="en-US" sz="5400" dirty="0" smtClean="0">
                <a:solidFill>
                  <a:schemeClr val="tx1">
                    <a:lumMod val="75000"/>
                  </a:schemeClr>
                </a:solidFill>
                <a:latin typeface="Arial Black" panose="020B0A04020102020204" pitchFamily="34" charset="0"/>
              </a:rPr>
              <a:t>Luke 1:12-14</a:t>
            </a:r>
            <a:endParaRPr lang="en-US" sz="5400" dirty="0">
              <a:solidFill>
                <a:schemeClr val="tx1">
                  <a:lumMod val="75000"/>
                </a:schemeClr>
              </a:solidFill>
              <a:latin typeface="Arial Black" panose="020B0A04020102020204" pitchFamily="34" charset="0"/>
            </a:endParaRPr>
          </a:p>
        </p:txBody>
      </p:sp>
      <p:sp>
        <p:nvSpPr>
          <p:cNvPr id="5" name="Content Placeholder 4"/>
          <p:cNvSpPr>
            <a:spLocks noGrp="1"/>
          </p:cNvSpPr>
          <p:nvPr>
            <p:ph idx="1"/>
          </p:nvPr>
        </p:nvSpPr>
        <p:spPr>
          <a:xfrm>
            <a:off x="268224" y="1463040"/>
            <a:ext cx="11618976" cy="5132832"/>
          </a:xfrm>
        </p:spPr>
        <p:txBody>
          <a:bodyPr>
            <a:normAutofit/>
          </a:bodyPr>
          <a:lstStyle/>
          <a:p>
            <a:pPr marL="0" indent="0">
              <a:buNone/>
            </a:pPr>
            <a:r>
              <a:rPr lang="en-US" sz="4000" dirty="0">
                <a:latin typeface="Arial Black" panose="020B0A04020102020204" pitchFamily="34" charset="0"/>
              </a:rPr>
              <a:t>“When Zacharias saw him, he was gripped with fear.  But the angel said to him: ‘Do not be afraid, Zacharias; your prayer has been </a:t>
            </a:r>
            <a:r>
              <a:rPr lang="en-US" sz="4000" dirty="0" smtClean="0">
                <a:latin typeface="Arial Black" panose="020B0A04020102020204" pitchFamily="34" charset="0"/>
              </a:rPr>
              <a:t>heard.  </a:t>
            </a:r>
            <a:r>
              <a:rPr lang="en-US" sz="4000" dirty="0">
                <a:latin typeface="Arial Black" panose="020B0A04020102020204" pitchFamily="34" charset="0"/>
              </a:rPr>
              <a:t>Your wife Elizabeth will bear you a son, and you are to give him the name John.  He will be a joy and delight to you, and many will rejoice because of his </a:t>
            </a:r>
            <a:r>
              <a:rPr lang="en-US" sz="4000" dirty="0" smtClean="0">
                <a:latin typeface="Arial Black" panose="020B0A04020102020204" pitchFamily="34" charset="0"/>
              </a:rPr>
              <a:t>birth.’” </a:t>
            </a:r>
            <a:endParaRPr lang="en-US" sz="4000" dirty="0">
              <a:latin typeface="Arial Black" panose="020B0A04020102020204" pitchFamily="34" charset="0"/>
            </a:endParaRPr>
          </a:p>
        </p:txBody>
      </p:sp>
    </p:spTree>
    <p:extLst>
      <p:ext uri="{BB962C8B-B14F-4D97-AF65-F5344CB8AC3E}">
        <p14:creationId xmlns:p14="http://schemas.microsoft.com/office/powerpoint/2010/main" val="1531041948"/>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 y="170689"/>
            <a:ext cx="11533632" cy="1219199"/>
          </a:xfrm>
        </p:spPr>
        <p:txBody>
          <a:bodyPr>
            <a:normAutofit/>
          </a:bodyPr>
          <a:lstStyle/>
          <a:p>
            <a:pPr algn="ctr"/>
            <a:r>
              <a:rPr lang="en-US" sz="5400" dirty="0" smtClean="0">
                <a:solidFill>
                  <a:schemeClr val="tx1">
                    <a:lumMod val="75000"/>
                  </a:schemeClr>
                </a:solidFill>
                <a:latin typeface="Arial Black" panose="020B0A04020102020204" pitchFamily="34" charset="0"/>
              </a:rPr>
              <a:t>Hebrews 4:14-15</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316992" y="1389888"/>
            <a:ext cx="11533632" cy="5266943"/>
          </a:xfrm>
        </p:spPr>
        <p:txBody>
          <a:bodyPr>
            <a:normAutofit/>
          </a:bodyPr>
          <a:lstStyle/>
          <a:p>
            <a:pPr marL="0" indent="0">
              <a:buNone/>
            </a:pPr>
            <a:r>
              <a:rPr lang="en-US" sz="4000" dirty="0">
                <a:latin typeface="Arial Black" panose="020B0A04020102020204" pitchFamily="34" charset="0"/>
              </a:rPr>
              <a:t>“Therefore, since we have a great high priest who has gone through the heavens, Jesus the Son of God, let us hold firmly to the faith we profess.  For we do not have a high priest who is unable to sympathize with our weaknesses, but we have one who has been tempted in every way, just as we are – yet was without sin</a:t>
            </a:r>
            <a:r>
              <a:rPr lang="en-US" sz="4000" dirty="0" smtClean="0">
                <a:latin typeface="Arial Black" panose="020B0A04020102020204" pitchFamily="34" charset="0"/>
              </a:rPr>
              <a:t>.”</a:t>
            </a:r>
            <a:endParaRPr lang="en-US" sz="4000" dirty="0">
              <a:latin typeface="Arial Black" panose="020B0A04020102020204" pitchFamily="34" charset="0"/>
            </a:endParaRPr>
          </a:p>
        </p:txBody>
      </p:sp>
    </p:spTree>
    <p:extLst>
      <p:ext uri="{BB962C8B-B14F-4D97-AF65-F5344CB8AC3E}">
        <p14:creationId xmlns:p14="http://schemas.microsoft.com/office/powerpoint/2010/main" val="2533242502"/>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2299"/>
          </a:xfrm>
        </p:spPr>
        <p:txBody>
          <a:bodyPr>
            <a:normAutofit/>
          </a:bodyPr>
          <a:lstStyle/>
          <a:p>
            <a:pPr algn="ctr"/>
            <a:r>
              <a:rPr lang="en-US" sz="5400" dirty="0" smtClean="0">
                <a:solidFill>
                  <a:schemeClr val="tx1">
                    <a:lumMod val="75000"/>
                  </a:schemeClr>
                </a:solidFill>
                <a:latin typeface="Arial Black" panose="020B0A04020102020204" pitchFamily="34" charset="0"/>
              </a:rPr>
              <a:t>Hebrews 4:16</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231135"/>
            <a:ext cx="10515600" cy="3945827"/>
          </a:xfrm>
        </p:spPr>
        <p:txBody>
          <a:bodyPr>
            <a:normAutofit/>
          </a:bodyPr>
          <a:lstStyle/>
          <a:p>
            <a:pPr marL="0" indent="0">
              <a:buNone/>
            </a:pPr>
            <a:r>
              <a:rPr lang="en-US" sz="4000" dirty="0" smtClean="0">
                <a:latin typeface="Arial Black" panose="020B0A04020102020204" pitchFamily="34" charset="0"/>
              </a:rPr>
              <a:t>“Let </a:t>
            </a:r>
            <a:r>
              <a:rPr lang="en-US" sz="4000" dirty="0">
                <a:latin typeface="Arial Black" panose="020B0A04020102020204" pitchFamily="34" charset="0"/>
              </a:rPr>
              <a:t>us then approach the throne of grace with confidence, so that we may receive mercy and find grace to help us in our time of need.” </a:t>
            </a:r>
          </a:p>
        </p:txBody>
      </p:sp>
    </p:spTree>
    <p:extLst>
      <p:ext uri="{BB962C8B-B14F-4D97-AF65-F5344CB8AC3E}">
        <p14:creationId xmlns:p14="http://schemas.microsoft.com/office/powerpoint/2010/main" val="3557324579"/>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lumMod val="75000"/>
                  </a:schemeClr>
                </a:solidFill>
                <a:latin typeface="Arial Black" panose="020B0A04020102020204" pitchFamily="34" charset="0"/>
              </a:rPr>
              <a:t>II. God Still Keeps      His Promises</a:t>
            </a:r>
            <a:endParaRPr lang="en-US" dirty="0">
              <a:solidFill>
                <a:schemeClr val="tx1">
                  <a:lumMod val="75000"/>
                </a:schemeClr>
              </a:solidFill>
              <a:latin typeface="Arial Black" panose="020B0A04020102020204" pitchFamily="34" charset="0"/>
            </a:endParaRPr>
          </a:p>
        </p:txBody>
      </p:sp>
      <p:sp>
        <p:nvSpPr>
          <p:cNvPr id="5" name="Text Placeholder 4"/>
          <p:cNvSpPr>
            <a:spLocks noGrp="1"/>
          </p:cNvSpPr>
          <p:nvPr>
            <p:ph type="body" idx="1"/>
          </p:nvPr>
        </p:nvSpPr>
        <p:spPr/>
        <p:txBody>
          <a:bodyPr>
            <a:normAutofit/>
          </a:bodyPr>
          <a:lstStyle/>
          <a:p>
            <a:pPr algn="ctr"/>
            <a:r>
              <a:rPr lang="en-US" sz="4400" dirty="0" smtClean="0">
                <a:latin typeface="Arial Black" panose="020B0A04020102020204" pitchFamily="34" charset="0"/>
              </a:rPr>
              <a:t>Luke 1:26-31</a:t>
            </a:r>
            <a:endParaRPr lang="en-US" sz="4400" dirty="0">
              <a:latin typeface="Arial Black" panose="020B0A04020102020204" pitchFamily="34" charset="0"/>
            </a:endParaRPr>
          </a:p>
        </p:txBody>
      </p:sp>
    </p:spTree>
    <p:extLst>
      <p:ext uri="{BB962C8B-B14F-4D97-AF65-F5344CB8AC3E}">
        <p14:creationId xmlns:p14="http://schemas.microsoft.com/office/powerpoint/2010/main" val="4109736597"/>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3984" y="207265"/>
            <a:ext cx="10997184" cy="1267967"/>
          </a:xfrm>
        </p:spPr>
        <p:txBody>
          <a:bodyPr>
            <a:normAutofit/>
          </a:bodyPr>
          <a:lstStyle/>
          <a:p>
            <a:pPr algn="ctr"/>
            <a:r>
              <a:rPr lang="en-US" sz="5400" dirty="0" smtClean="0">
                <a:solidFill>
                  <a:schemeClr val="tx1">
                    <a:lumMod val="75000"/>
                  </a:schemeClr>
                </a:solidFill>
                <a:latin typeface="Arial Black" panose="020B0A04020102020204" pitchFamily="34" charset="0"/>
              </a:rPr>
              <a:t>Matthew 1:21-23</a:t>
            </a:r>
            <a:endParaRPr lang="en-US" sz="5400" dirty="0">
              <a:solidFill>
                <a:schemeClr val="tx1">
                  <a:lumMod val="75000"/>
                </a:schemeClr>
              </a:solidFill>
              <a:latin typeface="Arial Black" panose="020B0A04020102020204" pitchFamily="34" charset="0"/>
            </a:endParaRPr>
          </a:p>
        </p:txBody>
      </p:sp>
      <p:sp>
        <p:nvSpPr>
          <p:cNvPr id="5" name="Content Placeholder 4"/>
          <p:cNvSpPr>
            <a:spLocks noGrp="1"/>
          </p:cNvSpPr>
          <p:nvPr>
            <p:ph idx="1"/>
          </p:nvPr>
        </p:nvSpPr>
        <p:spPr>
          <a:xfrm>
            <a:off x="633984" y="1690688"/>
            <a:ext cx="10997184" cy="4880800"/>
          </a:xfrm>
        </p:spPr>
        <p:txBody>
          <a:bodyPr>
            <a:normAutofit lnSpcReduction="10000"/>
          </a:bodyPr>
          <a:lstStyle/>
          <a:p>
            <a:pPr marL="0" indent="0">
              <a:buNone/>
            </a:pPr>
            <a:r>
              <a:rPr lang="en-US" sz="4000" dirty="0">
                <a:latin typeface="Arial Black" panose="020B0A04020102020204" pitchFamily="34" charset="0"/>
              </a:rPr>
              <a:t>“She will give birth to a son, and you are to give Him the name Jesus, because He will save His people from their sins.  All this took place to fulfill what the Lord had said through the prophet: ‘The virgin will be with child and will give birth to a son, and they will call him Immanuel – which means, God </a:t>
            </a:r>
            <a:r>
              <a:rPr lang="en-US" sz="4000" dirty="0" smtClean="0">
                <a:latin typeface="Arial Black" panose="020B0A04020102020204" pitchFamily="34" charset="0"/>
              </a:rPr>
              <a:t>with </a:t>
            </a:r>
            <a:r>
              <a:rPr lang="en-US" sz="4000" dirty="0">
                <a:latin typeface="Arial Black" panose="020B0A04020102020204" pitchFamily="34" charset="0"/>
              </a:rPr>
              <a:t>us.’” </a:t>
            </a:r>
          </a:p>
        </p:txBody>
      </p:sp>
    </p:spTree>
    <p:extLst>
      <p:ext uri="{BB962C8B-B14F-4D97-AF65-F5344CB8AC3E}">
        <p14:creationId xmlns:p14="http://schemas.microsoft.com/office/powerpoint/2010/main" val="627342704"/>
      </p:ext>
    </p:extLst>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Psalm 27:1</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2218943"/>
            <a:ext cx="10515600" cy="3958019"/>
          </a:xfrm>
        </p:spPr>
        <p:txBody>
          <a:bodyPr>
            <a:normAutofit/>
          </a:bodyPr>
          <a:lstStyle/>
          <a:p>
            <a:pPr marL="0" indent="0">
              <a:buNone/>
            </a:pPr>
            <a:r>
              <a:rPr lang="en-US" sz="4000" dirty="0">
                <a:latin typeface="Arial Black" panose="020B0A04020102020204" pitchFamily="34" charset="0"/>
              </a:rPr>
              <a:t>“The Lord is my light and my salvation; whom shall I fear?  The Lord is the strength of my life; of whom shall I be afraid?” </a:t>
            </a:r>
          </a:p>
        </p:txBody>
      </p:sp>
    </p:spTree>
    <p:extLst>
      <p:ext uri="{BB962C8B-B14F-4D97-AF65-F5344CB8AC3E}">
        <p14:creationId xmlns:p14="http://schemas.microsoft.com/office/powerpoint/2010/main" val="1782710913"/>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1">
                    <a:lumMod val="75000"/>
                  </a:schemeClr>
                </a:solidFill>
                <a:latin typeface="Arial Black" panose="020B0A04020102020204" pitchFamily="34" charset="0"/>
              </a:rPr>
              <a:t>Isaiah 41:10</a:t>
            </a:r>
            <a:endParaRPr lang="en-US" sz="5400" dirty="0">
              <a:solidFill>
                <a:schemeClr val="tx1">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1877567"/>
            <a:ext cx="10515600" cy="4299395"/>
          </a:xfrm>
        </p:spPr>
        <p:txBody>
          <a:bodyPr>
            <a:normAutofit/>
          </a:bodyPr>
          <a:lstStyle/>
          <a:p>
            <a:pPr marL="0" indent="0">
              <a:buNone/>
            </a:pPr>
            <a:r>
              <a:rPr lang="en-US" sz="4000" dirty="0">
                <a:latin typeface="Arial Black" panose="020B0A04020102020204" pitchFamily="34" charset="0"/>
              </a:rPr>
              <a:t>“Fear not, for I am with you; be not dismayed, for I am your God.  I will strengthen you, yes, I will help you, I will uphold you with my righteous right hand.” </a:t>
            </a:r>
          </a:p>
        </p:txBody>
      </p:sp>
    </p:spTree>
    <p:extLst>
      <p:ext uri="{BB962C8B-B14F-4D97-AF65-F5344CB8AC3E}">
        <p14:creationId xmlns:p14="http://schemas.microsoft.com/office/powerpoint/2010/main" val="995049861"/>
      </p:ext>
    </p:extLst>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556</Words>
  <Application>Microsoft Office PowerPoint</Application>
  <PresentationFormat>Widescreen</PresentationFormat>
  <Paragraphs>34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Calibri</vt:lpstr>
      <vt:lpstr>Calibri Light</vt:lpstr>
      <vt:lpstr>Office Theme</vt:lpstr>
      <vt:lpstr>Do Not Fear, Christmas is Here</vt:lpstr>
      <vt:lpstr>I. God Still Answers Prayer</vt:lpstr>
      <vt:lpstr>Luke 1:12-14</vt:lpstr>
      <vt:lpstr>Hebrews 4:14-15</vt:lpstr>
      <vt:lpstr>Hebrews 4:16</vt:lpstr>
      <vt:lpstr>II. God Still Keeps      His Promises</vt:lpstr>
      <vt:lpstr>Matthew 1:21-23</vt:lpstr>
      <vt:lpstr>Psalm 27:1</vt:lpstr>
      <vt:lpstr>Isaiah 41:10</vt:lpstr>
      <vt:lpstr>Psalm 27:10</vt:lpstr>
      <vt:lpstr>III. God Still Has            a Purpose</vt:lpstr>
      <vt:lpstr>Luke 2:10</vt:lpstr>
      <vt:lpstr>Luke 1:13-14</vt:lpstr>
      <vt:lpstr>Luke 1:46-47</vt:lpstr>
      <vt:lpstr>I John 4:18</vt:lpstr>
      <vt:lpstr>2 Timothy 1:7</vt:lpstr>
      <vt:lpstr>God’s Promise and Purpose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Fear, Christmas is Here</dc:title>
  <dc:creator>User</dc:creator>
  <cp:lastModifiedBy>User</cp:lastModifiedBy>
  <cp:revision>10</cp:revision>
  <dcterms:created xsi:type="dcterms:W3CDTF">2016-12-21T15:50:07Z</dcterms:created>
  <dcterms:modified xsi:type="dcterms:W3CDTF">2016-12-21T16:41:35Z</dcterms:modified>
</cp:coreProperties>
</file>