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4399237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13557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62670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81097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71924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93726"/>
      </p:ext>
    </p:extLst>
  </p:cSld>
  <p:clrMapOvr>
    <a:masterClrMapping/>
  </p:clrMapOvr>
  <p:transition spd="slow">
    <p:wheel spokes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67415"/>
      </p:ext>
    </p:extLst>
  </p:cSld>
  <p:clrMapOvr>
    <a:masterClrMapping/>
  </p:clrMapOvr>
  <p:transition spd="slow">
    <p:wheel spokes="1"/>
  </p:transition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40674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52041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27903600"/>
      </p:ext>
    </p:extLst>
  </p:cSld>
  <p:clrMapOvr>
    <a:masterClrMapping/>
  </p:clrMapOvr>
  <p:transition spd="slow">
    <p:wheel spokes="1"/>
  </p:transition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162201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E3F09A-6F04-4FB1-9A76-52CB8366B8EF}" type="datetimeFigureOut">
              <a:rPr lang="en-US" smtClean="0"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05798F3-53D6-4D42-AD98-69FB21E7EEF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49259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heel spokes="1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Knowing What to Expect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400" dirty="0" smtClean="0"/>
              <a:t>Matthew 13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307874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84" y="365759"/>
            <a:ext cx="10875264" cy="902209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Expect many to reject the gospel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84" y="1584960"/>
            <a:ext cx="10875264" cy="527303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Not everybody has ears to hear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4000" b="1" dirty="0" smtClean="0"/>
              <a:t>The problem is not with the seed – The problem is with the soil</a:t>
            </a:r>
          </a:p>
          <a:p>
            <a:endParaRPr lang="en-US" b="1" dirty="0"/>
          </a:p>
          <a:p>
            <a:r>
              <a:rPr lang="en-US" sz="4000" b="1" i="1" dirty="0" smtClean="0">
                <a:solidFill>
                  <a:srgbClr val="C00000"/>
                </a:solidFill>
              </a:rPr>
              <a:t>“Small is the gate and narrow is the road that leads to life, and only a few find it.” </a:t>
            </a:r>
            <a:r>
              <a:rPr lang="en-US" sz="4000" b="1" dirty="0" smtClean="0"/>
              <a:t>(Mt. 7:14)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60393141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84" y="382385"/>
            <a:ext cx="10948416" cy="909967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Expect hypocrites in the church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84" y="1682496"/>
            <a:ext cx="10948416" cy="517550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Sowing of the Weeds (v. 24-25)</a:t>
            </a:r>
          </a:p>
          <a:p>
            <a:endParaRPr lang="en-US" sz="4000" b="1" dirty="0"/>
          </a:p>
          <a:p>
            <a:r>
              <a:rPr lang="en-US" sz="4000" b="1" dirty="0" smtClean="0"/>
              <a:t>The Growing of the Weeds (v. 26-29)</a:t>
            </a:r>
          </a:p>
          <a:p>
            <a:endParaRPr lang="en-US" sz="4000" b="1" dirty="0"/>
          </a:p>
          <a:p>
            <a:r>
              <a:rPr lang="en-US" sz="4000" b="1" dirty="0" smtClean="0"/>
              <a:t>The Knowing of the Weeds (v. 30)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3580373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"/>
            <a:ext cx="10178322" cy="1414272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Expect corruption in the professing church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84" y="1414273"/>
            <a:ext cx="10984992" cy="5443727"/>
          </a:xfrm>
        </p:spPr>
        <p:txBody>
          <a:bodyPr>
            <a:normAutofit lnSpcReduction="10000"/>
          </a:bodyPr>
          <a:lstStyle/>
          <a:p>
            <a:r>
              <a:rPr lang="en-US" sz="4000" b="1" dirty="0" smtClean="0"/>
              <a:t>Yeast (leaven) is a symbol of evil (Ex. 12:8, Lev. 2:4-5, 1 Cor. 5:6-8)</a:t>
            </a:r>
            <a:endParaRPr lang="en-US" sz="4000" b="1" dirty="0"/>
          </a:p>
          <a:p>
            <a:r>
              <a:rPr lang="en-US" sz="4000" b="1" dirty="0" smtClean="0"/>
              <a:t>The yeast of the Pharisees was Legalism (Mt. 16:6)</a:t>
            </a:r>
          </a:p>
          <a:p>
            <a:r>
              <a:rPr lang="en-US" sz="4000" b="1" dirty="0" smtClean="0"/>
              <a:t>The yeast of the Sadducees was Liberalism (Mt. 16:6)</a:t>
            </a:r>
          </a:p>
          <a:p>
            <a:r>
              <a:rPr lang="en-US" sz="4000" b="1" dirty="0" smtClean="0"/>
              <a:t>The yeast of Herod was License and Lasciviousness (Mk. 8:15)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4382758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016" y="0"/>
            <a:ext cx="10997184" cy="156057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Expect jesus to save the lost and build his church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016" y="1792224"/>
            <a:ext cx="10997184" cy="506577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Jesus is the Merchant – The pearl is His Church</a:t>
            </a:r>
          </a:p>
          <a:p>
            <a:endParaRPr lang="en-US" sz="1100" b="1" dirty="0"/>
          </a:p>
          <a:p>
            <a:r>
              <a:rPr lang="en-US" sz="4000" b="1" dirty="0" smtClean="0"/>
              <a:t>He sought us and bought us with His redeeming blood</a:t>
            </a:r>
          </a:p>
          <a:p>
            <a:endParaRPr lang="en-US" sz="1000" b="1" dirty="0"/>
          </a:p>
          <a:p>
            <a:r>
              <a:rPr lang="en-US" sz="4000" b="1" dirty="0" smtClean="0"/>
              <a:t>He called the Church out, He sent the Church out, and someday soon, He’s coming to take the Church out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38357247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0016" y="0"/>
            <a:ext cx="10984992" cy="1609344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Expect god to judge righteously in the final judgment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0016" y="1780032"/>
            <a:ext cx="10984992" cy="507796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The Gospel message is like a big dragnet</a:t>
            </a:r>
          </a:p>
          <a:p>
            <a:endParaRPr lang="en-US" sz="1100" b="1" dirty="0"/>
          </a:p>
          <a:p>
            <a:r>
              <a:rPr lang="en-US" sz="4000" b="1" dirty="0" smtClean="0"/>
              <a:t>It’s my job (and yours) to drag the net</a:t>
            </a:r>
          </a:p>
          <a:p>
            <a:endParaRPr lang="en-US" sz="1000" b="1" dirty="0"/>
          </a:p>
          <a:p>
            <a:r>
              <a:rPr lang="en-US" sz="4000" b="1" dirty="0" smtClean="0"/>
              <a:t>It’s God’s job to sort the catch</a:t>
            </a:r>
          </a:p>
          <a:p>
            <a:endParaRPr lang="en-US" sz="1000" b="1" dirty="0"/>
          </a:p>
          <a:p>
            <a:r>
              <a:rPr lang="en-US" sz="4000" b="1" dirty="0" smtClean="0"/>
              <a:t>There is a righteous judgment coming – Make sure you’re ready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54729346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42</TotalTime>
  <Words>259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Knowing What to Expect</vt:lpstr>
      <vt:lpstr>Expect many to reject the gospel</vt:lpstr>
      <vt:lpstr>Expect hypocrites in the church</vt:lpstr>
      <vt:lpstr>Expect corruption in the professing church</vt:lpstr>
      <vt:lpstr>Expect jesus to save the lost and build his church</vt:lpstr>
      <vt:lpstr>Expect god to judge righteously in the final judgment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Knowing What to Expect</dc:title>
  <dc:creator>User</dc:creator>
  <cp:lastModifiedBy>User</cp:lastModifiedBy>
  <cp:revision>9</cp:revision>
  <dcterms:created xsi:type="dcterms:W3CDTF">2016-02-25T14:55:48Z</dcterms:created>
  <dcterms:modified xsi:type="dcterms:W3CDTF">2016-02-25T15:38:02Z</dcterms:modified>
</cp:coreProperties>
</file>