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2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Know your enemy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dirty="0" smtClean="0"/>
              <a:t>Ephesians 6:10-12, 16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735193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21921"/>
            <a:ext cx="10396882" cy="1109472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Satan has his own religion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048512"/>
            <a:ext cx="11679936" cy="4547616"/>
          </a:xfrm>
        </p:spPr>
        <p:txBody>
          <a:bodyPr>
            <a:normAutofit fontScale="92500" lnSpcReduction="20000"/>
          </a:bodyPr>
          <a:lstStyle/>
          <a:p>
            <a:r>
              <a:rPr lang="en-US" sz="4300" dirty="0" smtClean="0"/>
              <a:t>He has his own church </a:t>
            </a:r>
            <a:r>
              <a:rPr lang="en-US" sz="4000" dirty="0" smtClean="0"/>
              <a:t>(rev. 2:9, 3:9)</a:t>
            </a:r>
          </a:p>
          <a:p>
            <a:r>
              <a:rPr lang="en-US" sz="4300" dirty="0" smtClean="0"/>
              <a:t>He has his own gospel </a:t>
            </a:r>
            <a:r>
              <a:rPr lang="en-US" sz="4000" dirty="0" smtClean="0"/>
              <a:t>(gal. 1:8)</a:t>
            </a:r>
          </a:p>
          <a:p>
            <a:r>
              <a:rPr lang="en-US" sz="4300" dirty="0" smtClean="0"/>
              <a:t>He has his own ministers </a:t>
            </a:r>
            <a:r>
              <a:rPr lang="en-US" sz="4000" dirty="0" smtClean="0"/>
              <a:t>(2 Cor. 11:15)</a:t>
            </a:r>
          </a:p>
          <a:p>
            <a:r>
              <a:rPr lang="en-US" sz="4300" dirty="0" smtClean="0"/>
              <a:t>He has his own doctrine </a:t>
            </a:r>
            <a:r>
              <a:rPr lang="en-US" sz="4000" dirty="0" smtClean="0"/>
              <a:t>(1 Tim. 1:4)</a:t>
            </a:r>
          </a:p>
          <a:p>
            <a:r>
              <a:rPr lang="en-US" sz="4300" dirty="0" smtClean="0"/>
              <a:t>He has his own communion table and cup</a:t>
            </a:r>
            <a:r>
              <a:rPr lang="en-US" sz="4000" dirty="0" smtClean="0"/>
              <a:t> (1 cor. 10:21)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12810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0"/>
            <a:ext cx="10396882" cy="1207009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Satan’s power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377696"/>
            <a:ext cx="11653531" cy="4169664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The world is held captive by Satan </a:t>
            </a:r>
            <a:r>
              <a:rPr lang="en-US" sz="4000" dirty="0" smtClean="0"/>
              <a:t>(2 </a:t>
            </a:r>
            <a:r>
              <a:rPr lang="en-US" sz="4000" dirty="0" err="1" smtClean="0"/>
              <a:t>thes</a:t>
            </a:r>
            <a:r>
              <a:rPr lang="en-US" sz="4000" dirty="0" smtClean="0"/>
              <a:t> 2:9)</a:t>
            </a:r>
          </a:p>
          <a:p>
            <a:endParaRPr lang="en-US" sz="2400" dirty="0" smtClean="0"/>
          </a:p>
          <a:p>
            <a:r>
              <a:rPr lang="en-US" sz="4400" dirty="0" smtClean="0"/>
              <a:t>Satan is not all-knowing or all-powerful</a:t>
            </a:r>
          </a:p>
          <a:p>
            <a:endParaRPr lang="en-US" sz="2400" dirty="0" smtClean="0"/>
          </a:p>
          <a:p>
            <a:r>
              <a:rPr lang="en-US" sz="4400" dirty="0" smtClean="0"/>
              <a:t>Satan is no match for god </a:t>
            </a:r>
            <a:r>
              <a:rPr lang="en-US" sz="4000" dirty="0" smtClean="0"/>
              <a:t>(I </a:t>
            </a:r>
            <a:r>
              <a:rPr lang="en-US" sz="4000" dirty="0" err="1" smtClean="0"/>
              <a:t>jn.</a:t>
            </a:r>
            <a:r>
              <a:rPr lang="en-US" sz="4000" dirty="0" smtClean="0"/>
              <a:t> 4:4)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446699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09729"/>
            <a:ext cx="10396882" cy="1085087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Satan’s purposes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194816"/>
            <a:ext cx="11667744" cy="417976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4400" dirty="0"/>
              <a:t> </a:t>
            </a:r>
            <a:r>
              <a:rPr lang="en-US" sz="4400" dirty="0" smtClean="0"/>
              <a:t>he is the great deceiver </a:t>
            </a:r>
            <a:r>
              <a:rPr lang="en-US" sz="4000" dirty="0" smtClean="0"/>
              <a:t>(</a:t>
            </a:r>
            <a:r>
              <a:rPr lang="en-US" sz="4000" dirty="0" err="1" smtClean="0"/>
              <a:t>jn.</a:t>
            </a:r>
            <a:r>
              <a:rPr lang="en-US" sz="4000" dirty="0" smtClean="0"/>
              <a:t> 8:44, rev. 12:9)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4400" dirty="0" smtClean="0"/>
              <a:t> He is the great divider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4400" smtClean="0"/>
              <a:t> He </a:t>
            </a:r>
            <a:r>
              <a:rPr lang="en-US" sz="4400" dirty="0" smtClean="0"/>
              <a:t>is the great destroyer </a:t>
            </a:r>
            <a:r>
              <a:rPr lang="en-US" sz="4000" dirty="0" smtClean="0"/>
              <a:t>(I </a:t>
            </a:r>
            <a:r>
              <a:rPr lang="en-US" sz="4000" dirty="0" err="1" smtClean="0"/>
              <a:t>thes</a:t>
            </a:r>
            <a:r>
              <a:rPr lang="en-US" sz="4000" dirty="0" smtClean="0"/>
              <a:t>. 2:18, </a:t>
            </a:r>
            <a:r>
              <a:rPr lang="en-US" sz="4000" dirty="0" err="1" smtClean="0"/>
              <a:t>eph.</a:t>
            </a:r>
            <a:r>
              <a:rPr lang="en-US" sz="4000" dirty="0" smtClean="0"/>
              <a:t> 6:16)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922725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98120"/>
            <a:ext cx="10396882" cy="1151965"/>
          </a:xfrm>
        </p:spPr>
        <p:txBody>
          <a:bodyPr>
            <a:normAutofit/>
          </a:bodyPr>
          <a:lstStyle/>
          <a:p>
            <a:r>
              <a:rPr lang="en-US" sz="6600" dirty="0" smtClean="0"/>
              <a:t>Sometimes </a:t>
            </a:r>
            <a:r>
              <a:rPr lang="en-US" sz="6600" dirty="0" err="1" smtClean="0"/>
              <a:t>b.u.s.y</a:t>
            </a:r>
            <a:r>
              <a:rPr lang="en-US" sz="6600" dirty="0" smtClean="0"/>
              <a:t>. means: 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350086"/>
            <a:ext cx="10394707" cy="40245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6000" dirty="0" smtClean="0"/>
              <a:t>B</a:t>
            </a:r>
            <a:r>
              <a:rPr lang="en-US" sz="4800" dirty="0" smtClean="0"/>
              <a:t>eing</a:t>
            </a:r>
          </a:p>
          <a:p>
            <a:pPr marL="0" indent="0" algn="ctr">
              <a:buNone/>
            </a:pPr>
            <a:r>
              <a:rPr lang="en-US" sz="6000" dirty="0" smtClean="0"/>
              <a:t>U</a:t>
            </a:r>
            <a:r>
              <a:rPr lang="en-US" sz="4800" dirty="0" smtClean="0"/>
              <a:t>nder</a:t>
            </a:r>
          </a:p>
          <a:p>
            <a:pPr marL="0" indent="0" algn="ctr">
              <a:buNone/>
            </a:pPr>
            <a:r>
              <a:rPr lang="en-US" sz="6500" dirty="0" smtClean="0"/>
              <a:t>S</a:t>
            </a:r>
            <a:r>
              <a:rPr lang="en-US" sz="4800" dirty="0" smtClean="0"/>
              <a:t>atan’s</a:t>
            </a:r>
          </a:p>
          <a:p>
            <a:pPr marL="0" indent="0" algn="ctr">
              <a:buNone/>
            </a:pPr>
            <a:r>
              <a:rPr lang="en-US" sz="6500" dirty="0" smtClean="0"/>
              <a:t>y</a:t>
            </a:r>
            <a:r>
              <a:rPr lang="en-US" sz="4800" dirty="0" smtClean="0"/>
              <a:t>oke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289628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I john 5:19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“…the whole world is under THE control of the evil one.”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91771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Satan’s personality</a:t>
            </a:r>
            <a:endParaRPr lang="en-US" sz="7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His original name was Lucifer, which means, “shining one, morning star, or son of the morning.”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43088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Isaiah 14:12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“How art thou fallen from heaven, o Lucifer, son of the morning!”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59794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Ezekiel 28:12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“…you were the model of perfection, full of wisdom and perfect in beauty.”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955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"/>
            <a:ext cx="10396882" cy="1048511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Ezekiel 28:14-15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048512"/>
            <a:ext cx="11692128" cy="4511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“You were anointed as a guardian cherub, for so I ordained you.  You were on the holy mount of god; you walked among the fiery stones.  You were blameless in your ways from the day you were created till wickedness was found in you.”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743691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"/>
            <a:ext cx="10396882" cy="1024128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Isaiah 14:12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877824"/>
            <a:ext cx="11679936" cy="4693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“How you are fallen from heaven, O Lucifer, son of the morning!  How you are cut to the ground, you who weakened the nations! </a:t>
            </a:r>
            <a:r>
              <a:rPr lang="en-US" sz="4400" dirty="0" smtClean="0"/>
              <a:t>“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497801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"/>
            <a:ext cx="10396882" cy="1085087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Isaiah 14:13-14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2023872"/>
            <a:ext cx="11692128" cy="3523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“For </a:t>
            </a:r>
            <a:r>
              <a:rPr lang="en-US" sz="4000" dirty="0"/>
              <a:t>you have said in your heart: ‘I will ascend into heaven, I will exalt my throne above the stars of God; I will also sit on the mount of the congregation on the farthest sides of the north; I will ascend above the heights of the clouds, I will be like the Most High.’” 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1694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85345"/>
            <a:ext cx="10396882" cy="1109472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Satan’s position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828800"/>
            <a:ext cx="11692128" cy="3545785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4800" b="1" dirty="0" smtClean="0"/>
              <a:t> He is a prince </a:t>
            </a:r>
            <a:r>
              <a:rPr lang="en-US" sz="4000" b="1" dirty="0" smtClean="0"/>
              <a:t>(</a:t>
            </a:r>
            <a:r>
              <a:rPr lang="en-US" sz="4000" b="1" dirty="0" err="1" smtClean="0"/>
              <a:t>jn.</a:t>
            </a:r>
            <a:r>
              <a:rPr lang="en-US" sz="4000" b="1" dirty="0" smtClean="0"/>
              <a:t> 12:31, 14:30, 16:11, </a:t>
            </a:r>
            <a:r>
              <a:rPr lang="en-US" sz="4000" b="1" dirty="0" err="1" smtClean="0"/>
              <a:t>eph.</a:t>
            </a:r>
            <a:r>
              <a:rPr lang="en-US" sz="4000" b="1" dirty="0" smtClean="0"/>
              <a:t> 2:2)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4800" b="1" dirty="0" smtClean="0"/>
              <a:t> He is a ruler </a:t>
            </a:r>
            <a:r>
              <a:rPr lang="en-US" sz="4000" b="1" dirty="0" smtClean="0"/>
              <a:t>(1 </a:t>
            </a:r>
            <a:r>
              <a:rPr lang="en-US" sz="4000" b="1" dirty="0" err="1" smtClean="0"/>
              <a:t>jn.</a:t>
            </a:r>
            <a:r>
              <a:rPr lang="en-US" sz="4000" b="1" dirty="0" smtClean="0"/>
              <a:t> 5:19, </a:t>
            </a:r>
            <a:r>
              <a:rPr lang="en-US" sz="4000" b="1" dirty="0" err="1" smtClean="0"/>
              <a:t>mt.</a:t>
            </a:r>
            <a:r>
              <a:rPr lang="en-US" sz="4000" b="1" dirty="0" smtClean="0"/>
              <a:t> 12:26, 25:41)</a:t>
            </a:r>
          </a:p>
          <a:p>
            <a:pPr marL="514350" indent="-514350">
              <a:buFont typeface="+mj-lt"/>
              <a:buAutoNum type="arabicPeriod"/>
            </a:pPr>
            <a:endParaRPr lang="en-US" sz="26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4800" b="1" cap="none" dirty="0" smtClean="0"/>
              <a:t> HE IS A god </a:t>
            </a:r>
            <a:r>
              <a:rPr lang="en-US" sz="4000" b="1" cap="none" dirty="0" smtClean="0"/>
              <a:t>(2 Cor. 4:4)</a:t>
            </a:r>
          </a:p>
          <a:p>
            <a:pPr marL="457200" indent="-457200">
              <a:buFont typeface="+mj-lt"/>
              <a:buAutoNum type="arabicPeriod"/>
            </a:pPr>
            <a:endParaRPr lang="en-US" sz="4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1383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119</TotalTime>
  <Words>424</Words>
  <Application>Microsoft Office PowerPoint</Application>
  <PresentationFormat>Widescreen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Impact</vt:lpstr>
      <vt:lpstr>Main Event</vt:lpstr>
      <vt:lpstr>Know your enemy</vt:lpstr>
      <vt:lpstr>I john 5:19</vt:lpstr>
      <vt:lpstr>Satan’s personality</vt:lpstr>
      <vt:lpstr>Isaiah 14:12</vt:lpstr>
      <vt:lpstr>Ezekiel 28:12</vt:lpstr>
      <vt:lpstr>Ezekiel 28:14-15</vt:lpstr>
      <vt:lpstr>Isaiah 14:12</vt:lpstr>
      <vt:lpstr>Isaiah 14:13-14</vt:lpstr>
      <vt:lpstr>Satan’s position</vt:lpstr>
      <vt:lpstr>Satan has his own religion</vt:lpstr>
      <vt:lpstr>Satan’s power</vt:lpstr>
      <vt:lpstr>Satan’s purposes</vt:lpstr>
      <vt:lpstr>Sometimes b.u.s.y. means: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 your enemy</dc:title>
  <dc:creator>User</dc:creator>
  <cp:lastModifiedBy>User</cp:lastModifiedBy>
  <cp:revision>17</cp:revision>
  <dcterms:created xsi:type="dcterms:W3CDTF">2015-09-02T18:39:33Z</dcterms:created>
  <dcterms:modified xsi:type="dcterms:W3CDTF">2015-09-03T03:05:26Z</dcterms:modified>
</cp:coreProperties>
</file>