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8/6/2015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8/6/2015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8/6/2015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8/6/2015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8/6/2015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8/6/2015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8/6/2015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8/6/2015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We All Get to Heaven 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John 3:1-3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33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Christian’s Dignity: What We 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3312"/>
            <a:ext cx="12192000" cy="550468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We are not just </a:t>
            </a:r>
            <a:r>
              <a:rPr lang="en-US" sz="4000" b="1" i="1" dirty="0" smtClean="0"/>
              <a:t>called</a:t>
            </a:r>
            <a:r>
              <a:rPr lang="en-US" sz="4000" b="1" dirty="0" smtClean="0"/>
              <a:t> “Children of God,” we </a:t>
            </a:r>
            <a:r>
              <a:rPr lang="en-US" sz="4000" b="1" u="sng" dirty="0" smtClean="0"/>
              <a:t>ARE</a:t>
            </a:r>
            <a:r>
              <a:rPr lang="en-US" sz="4000" b="1" dirty="0" smtClean="0"/>
              <a:t> Children of God (Heb. 2:10-12)</a:t>
            </a:r>
          </a:p>
          <a:p>
            <a:endParaRPr lang="en-US" sz="4000" b="1" dirty="0"/>
          </a:p>
          <a:p>
            <a:r>
              <a:rPr lang="en-US" sz="4000" b="1" dirty="0" smtClean="0"/>
              <a:t>We are sons and daughters of God, and Jesus is not ashamed to call us His brothers (Jn. 17:21-23, Rom. 8:29, Rom. 8:15)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8059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331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Benefits of Being a Child of God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2768"/>
            <a:ext cx="12192000" cy="52852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Father’s Care (Mt. 6:26)</a:t>
            </a:r>
          </a:p>
          <a:p>
            <a:endParaRPr lang="en-US" sz="1200" b="1" dirty="0"/>
          </a:p>
          <a:p>
            <a:r>
              <a:rPr lang="en-US" sz="4000" b="1" dirty="0" smtClean="0"/>
              <a:t>The Father’s Correction (Heb. 12:5-7)</a:t>
            </a:r>
          </a:p>
          <a:p>
            <a:endParaRPr lang="en-US" sz="1200" b="1" dirty="0"/>
          </a:p>
          <a:p>
            <a:r>
              <a:rPr lang="en-US" sz="4000" b="1" dirty="0" smtClean="0"/>
              <a:t>The Father’s Compassion (Ps. 103:13)</a:t>
            </a:r>
          </a:p>
          <a:p>
            <a:endParaRPr lang="en-US" sz="1200" b="1" dirty="0"/>
          </a:p>
          <a:p>
            <a:r>
              <a:rPr lang="en-US" sz="4000" b="1" dirty="0" smtClean="0"/>
              <a:t>The Father’s Companionship (I Jn. 3:1)</a:t>
            </a:r>
          </a:p>
          <a:p>
            <a:endParaRPr lang="en-US" sz="4000" b="1" dirty="0"/>
          </a:p>
          <a:p>
            <a:endParaRPr lang="en-US" sz="4000" b="1" dirty="0" smtClean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4092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145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Christian’s Destiny:                   What We Will Be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4500"/>
            <a:ext cx="12192000" cy="51435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There are some things we just don’t know</a:t>
            </a:r>
          </a:p>
          <a:p>
            <a:endParaRPr lang="en-US" sz="4000" b="1" dirty="0"/>
          </a:p>
          <a:p>
            <a:r>
              <a:rPr lang="en-US" sz="4000" b="1" dirty="0" smtClean="0"/>
              <a:t>Things we can be 100% sure of:</a:t>
            </a:r>
          </a:p>
          <a:p>
            <a:endParaRPr lang="en-US" sz="1000" b="1" dirty="0" smtClean="0"/>
          </a:p>
          <a:p>
            <a:pPr marL="1062990" lvl="1" indent="-742950">
              <a:buFont typeface="+mj-lt"/>
              <a:buAutoNum type="arabicPeriod"/>
            </a:pPr>
            <a:r>
              <a:rPr lang="en-US" sz="4000" b="1" dirty="0" smtClean="0"/>
              <a:t>Christ IS going to appear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9567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139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Georgia</vt:lpstr>
      <vt:lpstr>Ocean 16x9</vt:lpstr>
      <vt:lpstr>When We All Get to Heaven Part I</vt:lpstr>
      <vt:lpstr>The Christian’s Dignity: What We Are</vt:lpstr>
      <vt:lpstr>Benefits of Being a Child of God</vt:lpstr>
      <vt:lpstr>The Christian’s Destiny:                   What We Will Be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2015-08-06T13:11:25Z</dcterms:created>
  <dcterms:modified xsi:type="dcterms:W3CDTF">2015-08-06T13:50:24Z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