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4CD70CA-0F69-4BA4-BCBD-565C6C66FA1A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5E8BF3D-239E-4856-B446-B4E387014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Psalm 80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1" y="2052960"/>
            <a:ext cx="6606309" cy="1828800"/>
          </a:xfrm>
        </p:spPr>
        <p:txBody>
          <a:bodyPr/>
          <a:lstStyle/>
          <a:p>
            <a:pPr algn="ctr"/>
            <a:r>
              <a:rPr lang="en-US" sz="6000" dirty="0" smtClean="0"/>
              <a:t>Will god judge America?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6898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839199" cy="48767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 was “Spiritual Sterility” (v.4)</a:t>
            </a:r>
          </a:p>
          <a:p>
            <a:pPr marL="45720" indent="0">
              <a:buNone/>
            </a:pPr>
            <a:endParaRPr lang="en-US" sz="4000" dirty="0"/>
          </a:p>
          <a:p>
            <a:r>
              <a:rPr lang="en-US" sz="4000" dirty="0" smtClean="0"/>
              <a:t>There was “Personal Sorrow” (v.5)</a:t>
            </a:r>
          </a:p>
          <a:p>
            <a:endParaRPr lang="en-US" sz="4000" dirty="0"/>
          </a:p>
          <a:p>
            <a:r>
              <a:rPr lang="en-US" sz="4000" dirty="0" smtClean="0"/>
              <a:t>There was “National Shame” (v.6)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1" y="355847"/>
            <a:ext cx="8892308" cy="1054394"/>
          </a:xfrm>
        </p:spPr>
        <p:txBody>
          <a:bodyPr/>
          <a:lstStyle/>
          <a:p>
            <a:r>
              <a:rPr lang="en-US" sz="5400" dirty="0" smtClean="0"/>
              <a:t>Great national despair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2769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491" y="1600200"/>
            <a:ext cx="8816109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/>
              <a:t>N</a:t>
            </a:r>
            <a:r>
              <a:rPr lang="en-US" sz="4000" dirty="0" smtClean="0"/>
              <a:t>ation “Divinely Planted” (v.8)</a:t>
            </a:r>
          </a:p>
          <a:p>
            <a:endParaRPr lang="en-US" sz="4000" dirty="0"/>
          </a:p>
          <a:p>
            <a:r>
              <a:rPr lang="en-US" sz="4000" dirty="0" smtClean="0"/>
              <a:t>A Nation “Divinely Prospered”    (vs.10-11)</a:t>
            </a:r>
          </a:p>
          <a:p>
            <a:endParaRPr lang="en-US" sz="4000" dirty="0"/>
          </a:p>
          <a:p>
            <a:r>
              <a:rPr lang="en-US" sz="4000" dirty="0" smtClean="0"/>
              <a:t>A Nation “Divinely Protected” (v.12)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309" y="355847"/>
            <a:ext cx="8862291" cy="1054394"/>
          </a:xfrm>
        </p:spPr>
        <p:txBody>
          <a:bodyPr/>
          <a:lstStyle/>
          <a:p>
            <a:r>
              <a:rPr lang="en-US" sz="4800" dirty="0" smtClean="0"/>
              <a:t>Glorious national design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8829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“External Danger” from Her </a:t>
            </a:r>
            <a:r>
              <a:rPr lang="en-US" sz="4000" dirty="0"/>
              <a:t>E</a:t>
            </a:r>
            <a:r>
              <a:rPr lang="en-US" sz="4000" dirty="0" smtClean="0"/>
              <a:t>nemies (v.12)</a:t>
            </a:r>
          </a:p>
          <a:p>
            <a:endParaRPr lang="en-US" dirty="0"/>
          </a:p>
          <a:p>
            <a:r>
              <a:rPr lang="en-US" sz="4000" dirty="0" smtClean="0"/>
              <a:t>“Internal Danger” from Corruption (v.13)</a:t>
            </a:r>
          </a:p>
          <a:p>
            <a:endParaRPr lang="en-US" dirty="0"/>
          </a:p>
          <a:p>
            <a:r>
              <a:rPr lang="en-US" sz="4000" dirty="0" smtClean="0"/>
              <a:t>“Eternal Danger” from Judgment (vs.14-16)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86091" cy="1054394"/>
          </a:xfrm>
        </p:spPr>
        <p:txBody>
          <a:bodyPr/>
          <a:lstStyle/>
          <a:p>
            <a:r>
              <a:rPr lang="en-US" sz="5400" dirty="0" smtClean="0"/>
              <a:t>Grave National danger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903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lnSpcReduction="1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Look up (vs.14&amp;19) </a:t>
            </a:r>
          </a:p>
          <a:p>
            <a:pPr marL="788670" indent="-742950">
              <a:buFont typeface="+mj-lt"/>
              <a:buAutoNum type="arabicPeriod"/>
            </a:pPr>
            <a:endParaRPr lang="en-US" sz="4000" dirty="0"/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Confess up (v.16)</a:t>
            </a:r>
          </a:p>
          <a:p>
            <a:pPr marL="788670" indent="-742950">
              <a:buFont typeface="+mj-lt"/>
              <a:buAutoNum type="arabicPeriod"/>
            </a:pPr>
            <a:endParaRPr lang="en-US" sz="4000" dirty="0"/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Speak up (v.17)</a:t>
            </a:r>
            <a:endParaRPr lang="en-US" sz="4000" dirty="0"/>
          </a:p>
          <a:p>
            <a:pPr marL="788670" indent="-742950">
              <a:buFont typeface="+mj-lt"/>
              <a:buAutoNum type="arabicPeriod"/>
            </a:pPr>
            <a:endParaRPr lang="en-US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Stand up (v.18)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Gracious National deliverance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391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</TotalTime>
  <Words>122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Will god judge America?</vt:lpstr>
      <vt:lpstr>Great national despair</vt:lpstr>
      <vt:lpstr>Glorious national design</vt:lpstr>
      <vt:lpstr>Grave National danger</vt:lpstr>
      <vt:lpstr>Gracious National deliverance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god judge America?</dc:title>
  <dc:creator>Shiela</dc:creator>
  <cp:lastModifiedBy>Shiela</cp:lastModifiedBy>
  <cp:revision>6</cp:revision>
  <dcterms:created xsi:type="dcterms:W3CDTF">2015-07-09T00:39:16Z</dcterms:created>
  <dcterms:modified xsi:type="dcterms:W3CDTF">2015-07-09T01:13:18Z</dcterms:modified>
</cp:coreProperties>
</file>